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D3"/>
    <a:srgbClr val="B46E82"/>
    <a:srgbClr val="CA6370"/>
    <a:srgbClr val="7C4C5B"/>
    <a:srgbClr val="FAAFD1"/>
    <a:srgbClr val="FF7D8C"/>
    <a:srgbClr val="3C252C"/>
    <a:srgbClr val="56353F"/>
    <a:srgbClr val="FFFFFF"/>
    <a:srgbClr val="595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13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78CD7-CA1D-E74D-A4AE-B1A910633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A2EA6-4CE8-274C-A29D-D83A0F551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30F316-6702-7643-9A3E-124B112F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C2193B-7C6D-E64A-965E-7E73487F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990E0-DA20-B34F-9C5B-5269C2F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28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CA095-1E39-D446-BB7F-09D51AC1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F82224-5676-FC47-8E70-4C30A2F33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447202-16AB-0B4F-B3DE-422FD5F7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103811-BAC3-124F-A82A-A76CBC1F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665ABD-D8FA-E54F-9937-55AE305A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498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8E0EA4-FBA4-0441-8EAC-381D47340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B451F2-3BFB-F549-943A-532EC6DC2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CB2984-1151-2F48-9926-061BB3EF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992081-1563-514A-B182-37479B97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3E6C00-4FAB-F64B-9C65-8206D36C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969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2D3D2-E352-5640-9183-39B81D9D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B593CC-6E55-2E46-9847-0BBE5701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FD3D4A-42E6-204B-8A1E-E2AA1D8A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4CC41-9FE1-4A49-B82F-4DC250D3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9862E1-08D0-2A49-8788-A2E86A93E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415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0D576-3929-4048-B4B9-148E3F52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60B8FB-FDBA-9548-83E0-A43380A63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A62972-E916-7744-B6EA-0106F785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59BE9A-E667-7348-B2AF-9155915E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D7F611-9CE8-634C-819C-597E41E8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951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039F0-64E9-1342-8585-F9FE99CE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9CC52F-7B0C-9D4B-8F46-EB3FEE0E4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F41C97-00C7-4143-A72E-BA8A7E4C6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AA22F4-0FD6-7942-86A9-D0F9D298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130C3-AC09-AD43-A9FF-43786C90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F87522-5A01-4B4D-B23A-B8C69A39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235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B1E79-1578-7347-82C1-145B81C5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955F77-95C5-7645-AD2B-3172E04E9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633F77-48C3-5548-ABD1-0460468B3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0CAEE6-FA9F-BC45-9294-DC1AF696A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3AEB6F-8028-B840-AFB8-A9AB8F0F5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4F9829-274D-724B-8790-0EE96085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9BC36B-93A4-9145-96B7-1A531F4F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2CB526-DCDD-9545-B4E9-0B1F10D6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313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C41F6-07AC-A947-AD9A-EAD3330E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20488E-B1F6-5541-85A5-8FEC8672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E6B66E-A6F2-EF4E-B9C0-5B209D18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E13B3E-46E5-684E-860D-BBA48F49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67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76208FE-D51E-4B47-BFDD-38EA722D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7AD7D1-35C3-074D-AD34-186340D2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F9BBE7-2273-1C4F-9D31-A5B68C50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875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97685-8F87-F542-B507-9111DD0A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966530-1196-2745-B9F5-C644F8C6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2AE9E2-59F2-2C47-A8EF-6ACEFD4B6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D5FB77-F3B8-7F41-9287-0A58D450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D6F7DA-1D34-FC40-8CC1-220439BA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F22D34-FE10-5A4C-BD95-E0CFCB71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880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DD62-E17B-BC41-9209-80048B69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E01751-3779-6E4E-BD14-66826736E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5013AD-ED5B-ED48-B754-F57383347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D47F0-E50D-EF45-9DF1-C71F3A21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6A0173-DF76-674D-A0AE-3491A6D9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D88710-F705-864C-ABE7-F33FFD12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947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011312-E56B-0244-872C-CC6B392A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6F19A4-57C8-C942-9F60-211422FF2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B0ACF-EE02-7C4E-9A08-433D22E0D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6A31C-6B8E-4848-8A18-5F03B76F255D}" type="datetimeFigureOut">
              <a:rPr lang="es-ES_tradnl" smtClean="0"/>
              <a:t>30/1/22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E9D1FD-93EB-9A43-B55C-A55BEEB67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A33836-1AF5-5744-A41C-92E166B56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D76E3-89C6-FB49-8A1E-1F12446B0B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002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5048A45-FEF8-8F4C-B5CB-509CD26F7666}"/>
              </a:ext>
            </a:extLst>
          </p:cNvPr>
          <p:cNvSpPr txBox="1"/>
          <p:nvPr/>
        </p:nvSpPr>
        <p:spPr>
          <a:xfrm>
            <a:off x="1719443" y="1740236"/>
            <a:ext cx="973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dirty="0">
                <a:solidFill>
                  <a:schemeClr val="bg1"/>
                </a:solidFill>
                <a:latin typeface="Fontnya Ineth" panose="02000503000000000000" pitchFamily="2" charset="0"/>
              </a:rPr>
              <a:t>Titulo de tu </a:t>
            </a:r>
            <a:r>
              <a:rPr lang="es-ES_tradnl" sz="5400" dirty="0" err="1">
                <a:solidFill>
                  <a:schemeClr val="bg1"/>
                </a:solidFill>
                <a:latin typeface="Fontnya Ineth" panose="02000503000000000000" pitchFamily="2" charset="0"/>
              </a:rPr>
              <a:t>presentacion</a:t>
            </a:r>
            <a:endParaRPr lang="es-ES_tradnl" sz="5400" dirty="0">
              <a:solidFill>
                <a:schemeClr val="bg1"/>
              </a:solidFill>
              <a:latin typeface="Fontnya Ineth" panose="02000503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240374-6A20-224C-8EB3-379444C1EEF5}"/>
              </a:ext>
            </a:extLst>
          </p:cNvPr>
          <p:cNvSpPr txBox="1"/>
          <p:nvPr/>
        </p:nvSpPr>
        <p:spPr>
          <a:xfrm>
            <a:off x="3598069" y="3199044"/>
            <a:ext cx="499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err="1">
                <a:solidFill>
                  <a:srgbClr val="7C4C5B"/>
                </a:solidFill>
                <a:latin typeface="Gaegu" pitchFamily="2" charset="0"/>
                <a:ea typeface="Gaegu" pitchFamily="2" charset="0"/>
              </a:rPr>
              <a:t>Subtitulos</a:t>
            </a:r>
            <a:r>
              <a:rPr lang="es-ES_tradnl" sz="3600" dirty="0">
                <a:solidFill>
                  <a:srgbClr val="7C4C5B"/>
                </a:solidFill>
                <a:latin typeface="Gaegu" pitchFamily="2" charset="0"/>
                <a:ea typeface="Gaegu" pitchFamily="2" charset="0"/>
              </a:rPr>
              <a:t> o subtemas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CB0D34-9F9B-EA44-9F74-6B4F833C4173}"/>
              </a:ext>
            </a:extLst>
          </p:cNvPr>
          <p:cNvSpPr txBox="1"/>
          <p:nvPr/>
        </p:nvSpPr>
        <p:spPr>
          <a:xfrm>
            <a:off x="4326202" y="4275187"/>
            <a:ext cx="3539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bg1"/>
                </a:solidFill>
                <a:latin typeface="Jojoba" pitchFamily="2" charset="0"/>
                <a:ea typeface="UD Digi Kyokasho N-B" panose="020B0400000000000000" pitchFamily="34" charset="-128"/>
              </a:rPr>
              <a:t>Nombre del profesor.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  <a:latin typeface="Jojoba" pitchFamily="2" charset="0"/>
                <a:ea typeface="UD Digi Kyokasho N-B" panose="020B0400000000000000" pitchFamily="34" charset="-128"/>
              </a:rPr>
              <a:t>Integrantes.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  <a:latin typeface="Jojoba" pitchFamily="2" charset="0"/>
                <a:ea typeface="UD Digi Kyokasho N-B" panose="020B0400000000000000" pitchFamily="34" charset="-128"/>
              </a:rPr>
              <a:t>Institución..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530495-44B5-F041-BFD7-D29A99661DC7}"/>
              </a:ext>
            </a:extLst>
          </p:cNvPr>
          <p:cNvSpPr/>
          <p:nvPr/>
        </p:nvSpPr>
        <p:spPr>
          <a:xfrm>
            <a:off x="1337733" y="1253067"/>
            <a:ext cx="9228667" cy="1674749"/>
          </a:xfrm>
          <a:custGeom>
            <a:avLst/>
            <a:gdLst>
              <a:gd name="connsiteX0" fmla="*/ 0 w 9228667"/>
              <a:gd name="connsiteY0" fmla="*/ 0 h 1674749"/>
              <a:gd name="connsiteX1" fmla="*/ 566904 w 9228667"/>
              <a:gd name="connsiteY1" fmla="*/ 0 h 1674749"/>
              <a:gd name="connsiteX2" fmla="*/ 949234 w 9228667"/>
              <a:gd name="connsiteY2" fmla="*/ 0 h 1674749"/>
              <a:gd name="connsiteX3" fmla="*/ 1792998 w 9228667"/>
              <a:gd name="connsiteY3" fmla="*/ 0 h 1674749"/>
              <a:gd name="connsiteX4" fmla="*/ 2359902 w 9228667"/>
              <a:gd name="connsiteY4" fmla="*/ 0 h 1674749"/>
              <a:gd name="connsiteX5" fmla="*/ 2926806 w 9228667"/>
              <a:gd name="connsiteY5" fmla="*/ 0 h 1674749"/>
              <a:gd name="connsiteX6" fmla="*/ 3770570 w 9228667"/>
              <a:gd name="connsiteY6" fmla="*/ 0 h 1674749"/>
              <a:gd name="connsiteX7" fmla="*/ 4245187 w 9228667"/>
              <a:gd name="connsiteY7" fmla="*/ 0 h 1674749"/>
              <a:gd name="connsiteX8" fmla="*/ 5088951 w 9228667"/>
              <a:gd name="connsiteY8" fmla="*/ 0 h 1674749"/>
              <a:gd name="connsiteX9" fmla="*/ 5932715 w 9228667"/>
              <a:gd name="connsiteY9" fmla="*/ 0 h 1674749"/>
              <a:gd name="connsiteX10" fmla="*/ 6591905 w 9228667"/>
              <a:gd name="connsiteY10" fmla="*/ 0 h 1674749"/>
              <a:gd name="connsiteX11" fmla="*/ 7435669 w 9228667"/>
              <a:gd name="connsiteY11" fmla="*/ 0 h 1674749"/>
              <a:gd name="connsiteX12" fmla="*/ 8002573 w 9228667"/>
              <a:gd name="connsiteY12" fmla="*/ 0 h 1674749"/>
              <a:gd name="connsiteX13" fmla="*/ 8569477 w 9228667"/>
              <a:gd name="connsiteY13" fmla="*/ 0 h 1674749"/>
              <a:gd name="connsiteX14" fmla="*/ 9228667 w 9228667"/>
              <a:gd name="connsiteY14" fmla="*/ 0 h 1674749"/>
              <a:gd name="connsiteX15" fmla="*/ 9228667 w 9228667"/>
              <a:gd name="connsiteY15" fmla="*/ 541502 h 1674749"/>
              <a:gd name="connsiteX16" fmla="*/ 9228667 w 9228667"/>
              <a:gd name="connsiteY16" fmla="*/ 1099752 h 1674749"/>
              <a:gd name="connsiteX17" fmla="*/ 9228667 w 9228667"/>
              <a:gd name="connsiteY17" fmla="*/ 1674749 h 1674749"/>
              <a:gd name="connsiteX18" fmla="*/ 8477190 w 9228667"/>
              <a:gd name="connsiteY18" fmla="*/ 1674749 h 1674749"/>
              <a:gd name="connsiteX19" fmla="*/ 8094859 w 9228667"/>
              <a:gd name="connsiteY19" fmla="*/ 1674749 h 1674749"/>
              <a:gd name="connsiteX20" fmla="*/ 7620242 w 9228667"/>
              <a:gd name="connsiteY20" fmla="*/ 1674749 h 1674749"/>
              <a:gd name="connsiteX21" fmla="*/ 6776478 w 9228667"/>
              <a:gd name="connsiteY21" fmla="*/ 1674749 h 1674749"/>
              <a:gd name="connsiteX22" fmla="*/ 6117288 w 9228667"/>
              <a:gd name="connsiteY22" fmla="*/ 1674749 h 1674749"/>
              <a:gd name="connsiteX23" fmla="*/ 5642671 w 9228667"/>
              <a:gd name="connsiteY23" fmla="*/ 1674749 h 1674749"/>
              <a:gd name="connsiteX24" fmla="*/ 4983480 w 9228667"/>
              <a:gd name="connsiteY24" fmla="*/ 1674749 h 1674749"/>
              <a:gd name="connsiteX25" fmla="*/ 4601150 w 9228667"/>
              <a:gd name="connsiteY25" fmla="*/ 1674749 h 1674749"/>
              <a:gd name="connsiteX26" fmla="*/ 4218819 w 9228667"/>
              <a:gd name="connsiteY26" fmla="*/ 1674749 h 1674749"/>
              <a:gd name="connsiteX27" fmla="*/ 3559629 w 9228667"/>
              <a:gd name="connsiteY27" fmla="*/ 1674749 h 1674749"/>
              <a:gd name="connsiteX28" fmla="*/ 3085012 w 9228667"/>
              <a:gd name="connsiteY28" fmla="*/ 1674749 h 1674749"/>
              <a:gd name="connsiteX29" fmla="*/ 2333534 w 9228667"/>
              <a:gd name="connsiteY29" fmla="*/ 1674749 h 1674749"/>
              <a:gd name="connsiteX30" fmla="*/ 1858917 w 9228667"/>
              <a:gd name="connsiteY30" fmla="*/ 1674749 h 1674749"/>
              <a:gd name="connsiteX31" fmla="*/ 1107440 w 9228667"/>
              <a:gd name="connsiteY31" fmla="*/ 1674749 h 1674749"/>
              <a:gd name="connsiteX32" fmla="*/ 725110 w 9228667"/>
              <a:gd name="connsiteY32" fmla="*/ 1674749 h 1674749"/>
              <a:gd name="connsiteX33" fmla="*/ 0 w 9228667"/>
              <a:gd name="connsiteY33" fmla="*/ 1674749 h 1674749"/>
              <a:gd name="connsiteX34" fmla="*/ 0 w 9228667"/>
              <a:gd name="connsiteY34" fmla="*/ 1149994 h 1674749"/>
              <a:gd name="connsiteX35" fmla="*/ 0 w 9228667"/>
              <a:gd name="connsiteY35" fmla="*/ 558250 h 1674749"/>
              <a:gd name="connsiteX36" fmla="*/ 0 w 9228667"/>
              <a:gd name="connsiteY36" fmla="*/ 0 h 167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228667" h="1674749" extrusionOk="0">
                <a:moveTo>
                  <a:pt x="0" y="0"/>
                </a:moveTo>
                <a:cubicBezTo>
                  <a:pt x="212367" y="15067"/>
                  <a:pt x="392481" y="15365"/>
                  <a:pt x="566904" y="0"/>
                </a:cubicBezTo>
                <a:cubicBezTo>
                  <a:pt x="741327" y="-15365"/>
                  <a:pt x="803412" y="-6165"/>
                  <a:pt x="949234" y="0"/>
                </a:cubicBezTo>
                <a:cubicBezTo>
                  <a:pt x="1095056" y="6165"/>
                  <a:pt x="1408197" y="33779"/>
                  <a:pt x="1792998" y="0"/>
                </a:cubicBezTo>
                <a:cubicBezTo>
                  <a:pt x="2177799" y="-33779"/>
                  <a:pt x="2180011" y="3673"/>
                  <a:pt x="2359902" y="0"/>
                </a:cubicBezTo>
                <a:cubicBezTo>
                  <a:pt x="2539793" y="-3673"/>
                  <a:pt x="2737313" y="25829"/>
                  <a:pt x="2926806" y="0"/>
                </a:cubicBezTo>
                <a:cubicBezTo>
                  <a:pt x="3116299" y="-25829"/>
                  <a:pt x="3498890" y="-10572"/>
                  <a:pt x="3770570" y="0"/>
                </a:cubicBezTo>
                <a:cubicBezTo>
                  <a:pt x="4042250" y="10572"/>
                  <a:pt x="4078977" y="13971"/>
                  <a:pt x="4245187" y="0"/>
                </a:cubicBezTo>
                <a:cubicBezTo>
                  <a:pt x="4411397" y="-13971"/>
                  <a:pt x="4743789" y="26050"/>
                  <a:pt x="5088951" y="0"/>
                </a:cubicBezTo>
                <a:cubicBezTo>
                  <a:pt x="5434113" y="-26050"/>
                  <a:pt x="5538729" y="15490"/>
                  <a:pt x="5932715" y="0"/>
                </a:cubicBezTo>
                <a:cubicBezTo>
                  <a:pt x="6326701" y="-15490"/>
                  <a:pt x="6347960" y="29016"/>
                  <a:pt x="6591905" y="0"/>
                </a:cubicBezTo>
                <a:cubicBezTo>
                  <a:pt x="6835850" y="-29016"/>
                  <a:pt x="7122581" y="-25964"/>
                  <a:pt x="7435669" y="0"/>
                </a:cubicBezTo>
                <a:cubicBezTo>
                  <a:pt x="7748757" y="25964"/>
                  <a:pt x="7740105" y="-20038"/>
                  <a:pt x="8002573" y="0"/>
                </a:cubicBezTo>
                <a:cubicBezTo>
                  <a:pt x="8265041" y="20038"/>
                  <a:pt x="8324947" y="-8443"/>
                  <a:pt x="8569477" y="0"/>
                </a:cubicBezTo>
                <a:cubicBezTo>
                  <a:pt x="8814007" y="8443"/>
                  <a:pt x="9022093" y="14954"/>
                  <a:pt x="9228667" y="0"/>
                </a:cubicBezTo>
                <a:cubicBezTo>
                  <a:pt x="9226894" y="183388"/>
                  <a:pt x="9214683" y="427563"/>
                  <a:pt x="9228667" y="541502"/>
                </a:cubicBezTo>
                <a:cubicBezTo>
                  <a:pt x="9242651" y="655441"/>
                  <a:pt x="9246046" y="878986"/>
                  <a:pt x="9228667" y="1099752"/>
                </a:cubicBezTo>
                <a:cubicBezTo>
                  <a:pt x="9211289" y="1320518"/>
                  <a:pt x="9208641" y="1389796"/>
                  <a:pt x="9228667" y="1674749"/>
                </a:cubicBezTo>
                <a:cubicBezTo>
                  <a:pt x="8901813" y="1639303"/>
                  <a:pt x="8785452" y="1667391"/>
                  <a:pt x="8477190" y="1674749"/>
                </a:cubicBezTo>
                <a:cubicBezTo>
                  <a:pt x="8168928" y="1682107"/>
                  <a:pt x="8185158" y="1666654"/>
                  <a:pt x="8094859" y="1674749"/>
                </a:cubicBezTo>
                <a:cubicBezTo>
                  <a:pt x="8004560" y="1682844"/>
                  <a:pt x="7753214" y="1685872"/>
                  <a:pt x="7620242" y="1674749"/>
                </a:cubicBezTo>
                <a:cubicBezTo>
                  <a:pt x="7487270" y="1663626"/>
                  <a:pt x="7183140" y="1644238"/>
                  <a:pt x="6776478" y="1674749"/>
                </a:cubicBezTo>
                <a:cubicBezTo>
                  <a:pt x="6369816" y="1705260"/>
                  <a:pt x="6397789" y="1694033"/>
                  <a:pt x="6117288" y="1674749"/>
                </a:cubicBezTo>
                <a:cubicBezTo>
                  <a:pt x="5836787" y="1655466"/>
                  <a:pt x="5860940" y="1682665"/>
                  <a:pt x="5642671" y="1674749"/>
                </a:cubicBezTo>
                <a:cubicBezTo>
                  <a:pt x="5424402" y="1666833"/>
                  <a:pt x="5152268" y="1657799"/>
                  <a:pt x="4983480" y="1674749"/>
                </a:cubicBezTo>
                <a:cubicBezTo>
                  <a:pt x="4814692" y="1691699"/>
                  <a:pt x="4746968" y="1663172"/>
                  <a:pt x="4601150" y="1674749"/>
                </a:cubicBezTo>
                <a:cubicBezTo>
                  <a:pt x="4455332" y="1686327"/>
                  <a:pt x="4368230" y="1655650"/>
                  <a:pt x="4218819" y="1674749"/>
                </a:cubicBezTo>
                <a:cubicBezTo>
                  <a:pt x="4069408" y="1693848"/>
                  <a:pt x="3703737" y="1663038"/>
                  <a:pt x="3559629" y="1674749"/>
                </a:cubicBezTo>
                <a:cubicBezTo>
                  <a:pt x="3415521" y="1686461"/>
                  <a:pt x="3186167" y="1667081"/>
                  <a:pt x="3085012" y="1674749"/>
                </a:cubicBezTo>
                <a:cubicBezTo>
                  <a:pt x="2983857" y="1682417"/>
                  <a:pt x="2642359" y="1708296"/>
                  <a:pt x="2333534" y="1674749"/>
                </a:cubicBezTo>
                <a:cubicBezTo>
                  <a:pt x="2024709" y="1641202"/>
                  <a:pt x="2064719" y="1660968"/>
                  <a:pt x="1858917" y="1674749"/>
                </a:cubicBezTo>
                <a:cubicBezTo>
                  <a:pt x="1653115" y="1688530"/>
                  <a:pt x="1269464" y="1675995"/>
                  <a:pt x="1107440" y="1674749"/>
                </a:cubicBezTo>
                <a:cubicBezTo>
                  <a:pt x="945416" y="1673503"/>
                  <a:pt x="850754" y="1682052"/>
                  <a:pt x="725110" y="1674749"/>
                </a:cubicBezTo>
                <a:cubicBezTo>
                  <a:pt x="599466" y="1667447"/>
                  <a:pt x="291149" y="1687188"/>
                  <a:pt x="0" y="1674749"/>
                </a:cubicBezTo>
                <a:cubicBezTo>
                  <a:pt x="16204" y="1517184"/>
                  <a:pt x="-16618" y="1331607"/>
                  <a:pt x="0" y="1149994"/>
                </a:cubicBezTo>
                <a:cubicBezTo>
                  <a:pt x="16618" y="968382"/>
                  <a:pt x="7294" y="763392"/>
                  <a:pt x="0" y="558250"/>
                </a:cubicBezTo>
                <a:cubicBezTo>
                  <a:pt x="-7294" y="353108"/>
                  <a:pt x="26864" y="26486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E539B5-781E-3949-8C20-C6B3DC3A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2797" y="3560982"/>
            <a:ext cx="742950" cy="7429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DFB391-3D77-D84D-BF2E-703C3070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722260" y="382227"/>
            <a:ext cx="742950" cy="7429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56C653-F38B-AB4C-9526-1EB363348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60"/>
          <a:stretch/>
        </p:blipFill>
        <p:spPr>
          <a:xfrm>
            <a:off x="1276509" y="3431436"/>
            <a:ext cx="2167731" cy="309308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08146254-2FCF-B544-8B3E-C76C95CE78EF}"/>
              </a:ext>
            </a:extLst>
          </p:cNvPr>
          <p:cNvSpPr/>
          <p:nvPr/>
        </p:nvSpPr>
        <p:spPr>
          <a:xfrm>
            <a:off x="2185114" y="3254648"/>
            <a:ext cx="350520" cy="343831"/>
          </a:xfrm>
          <a:prstGeom prst="ellipse">
            <a:avLst/>
          </a:prstGeom>
          <a:solidFill>
            <a:srgbClr val="CA637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1AC143-A8DF-2D4E-8D46-FBE73BA7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7726">
            <a:off x="8626562" y="3590563"/>
            <a:ext cx="2075653" cy="20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6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Subtema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280160" y="2969191"/>
            <a:ext cx="4815840" cy="2778466"/>
          </a:xfrm>
          <a:custGeom>
            <a:avLst/>
            <a:gdLst>
              <a:gd name="connsiteX0" fmla="*/ 0 w 4815840"/>
              <a:gd name="connsiteY0" fmla="*/ 0 h 2778466"/>
              <a:gd name="connsiteX1" fmla="*/ 784294 w 4815840"/>
              <a:gd name="connsiteY1" fmla="*/ 0 h 2778466"/>
              <a:gd name="connsiteX2" fmla="*/ 1520429 w 4815840"/>
              <a:gd name="connsiteY2" fmla="*/ 0 h 2778466"/>
              <a:gd name="connsiteX3" fmla="*/ 2208407 w 4815840"/>
              <a:gd name="connsiteY3" fmla="*/ 0 h 2778466"/>
              <a:gd name="connsiteX4" fmla="*/ 2896384 w 4815840"/>
              <a:gd name="connsiteY4" fmla="*/ 0 h 2778466"/>
              <a:gd name="connsiteX5" fmla="*/ 3680678 w 4815840"/>
              <a:gd name="connsiteY5" fmla="*/ 0 h 2778466"/>
              <a:gd name="connsiteX6" fmla="*/ 4815840 w 4815840"/>
              <a:gd name="connsiteY6" fmla="*/ 0 h 2778466"/>
              <a:gd name="connsiteX7" fmla="*/ 4815840 w 4815840"/>
              <a:gd name="connsiteY7" fmla="*/ 611263 h 2778466"/>
              <a:gd name="connsiteX8" fmla="*/ 4815840 w 4815840"/>
              <a:gd name="connsiteY8" fmla="*/ 1333664 h 2778466"/>
              <a:gd name="connsiteX9" fmla="*/ 4815840 w 4815840"/>
              <a:gd name="connsiteY9" fmla="*/ 1944926 h 2778466"/>
              <a:gd name="connsiteX10" fmla="*/ 4815840 w 4815840"/>
              <a:gd name="connsiteY10" fmla="*/ 2778466 h 2778466"/>
              <a:gd name="connsiteX11" fmla="*/ 4224180 w 4815840"/>
              <a:gd name="connsiteY11" fmla="*/ 2778466 h 2778466"/>
              <a:gd name="connsiteX12" fmla="*/ 3439886 w 4815840"/>
              <a:gd name="connsiteY12" fmla="*/ 2778466 h 2778466"/>
              <a:gd name="connsiteX13" fmla="*/ 2800067 w 4815840"/>
              <a:gd name="connsiteY13" fmla="*/ 2778466 h 2778466"/>
              <a:gd name="connsiteX14" fmla="*/ 2015773 w 4815840"/>
              <a:gd name="connsiteY14" fmla="*/ 2778466 h 2778466"/>
              <a:gd name="connsiteX15" fmla="*/ 1424113 w 4815840"/>
              <a:gd name="connsiteY15" fmla="*/ 2778466 h 2778466"/>
              <a:gd name="connsiteX16" fmla="*/ 880611 w 4815840"/>
              <a:gd name="connsiteY16" fmla="*/ 2778466 h 2778466"/>
              <a:gd name="connsiteX17" fmla="*/ 0 w 4815840"/>
              <a:gd name="connsiteY17" fmla="*/ 2778466 h 2778466"/>
              <a:gd name="connsiteX18" fmla="*/ 0 w 4815840"/>
              <a:gd name="connsiteY18" fmla="*/ 2056065 h 2778466"/>
              <a:gd name="connsiteX19" fmla="*/ 0 w 4815840"/>
              <a:gd name="connsiteY19" fmla="*/ 1444802 h 2778466"/>
              <a:gd name="connsiteX20" fmla="*/ 0 w 4815840"/>
              <a:gd name="connsiteY20" fmla="*/ 694617 h 2778466"/>
              <a:gd name="connsiteX21" fmla="*/ 0 w 4815840"/>
              <a:gd name="connsiteY21" fmla="*/ 0 h 27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5840" h="2778466" fill="none" extrusionOk="0">
                <a:moveTo>
                  <a:pt x="0" y="0"/>
                </a:moveTo>
                <a:cubicBezTo>
                  <a:pt x="383744" y="-13424"/>
                  <a:pt x="430544" y="24646"/>
                  <a:pt x="784294" y="0"/>
                </a:cubicBezTo>
                <a:cubicBezTo>
                  <a:pt x="1138044" y="-24646"/>
                  <a:pt x="1309955" y="36437"/>
                  <a:pt x="1520429" y="0"/>
                </a:cubicBezTo>
                <a:cubicBezTo>
                  <a:pt x="1730903" y="-36437"/>
                  <a:pt x="1954557" y="18677"/>
                  <a:pt x="2208407" y="0"/>
                </a:cubicBezTo>
                <a:cubicBezTo>
                  <a:pt x="2462257" y="-18677"/>
                  <a:pt x="2686578" y="24520"/>
                  <a:pt x="2896384" y="0"/>
                </a:cubicBezTo>
                <a:cubicBezTo>
                  <a:pt x="3106190" y="-24520"/>
                  <a:pt x="3406073" y="12605"/>
                  <a:pt x="3680678" y="0"/>
                </a:cubicBezTo>
                <a:cubicBezTo>
                  <a:pt x="3955283" y="-12605"/>
                  <a:pt x="4398490" y="-25304"/>
                  <a:pt x="4815840" y="0"/>
                </a:cubicBezTo>
                <a:cubicBezTo>
                  <a:pt x="4841249" y="191515"/>
                  <a:pt x="4809019" y="321582"/>
                  <a:pt x="4815840" y="611263"/>
                </a:cubicBezTo>
                <a:cubicBezTo>
                  <a:pt x="4822661" y="900944"/>
                  <a:pt x="4802418" y="1092645"/>
                  <a:pt x="4815840" y="1333664"/>
                </a:cubicBezTo>
                <a:cubicBezTo>
                  <a:pt x="4829262" y="1574683"/>
                  <a:pt x="4831357" y="1745860"/>
                  <a:pt x="4815840" y="1944926"/>
                </a:cubicBezTo>
                <a:cubicBezTo>
                  <a:pt x="4800323" y="2143992"/>
                  <a:pt x="4801118" y="2575838"/>
                  <a:pt x="4815840" y="2778466"/>
                </a:cubicBezTo>
                <a:cubicBezTo>
                  <a:pt x="4605200" y="2783637"/>
                  <a:pt x="4473676" y="2793952"/>
                  <a:pt x="4224180" y="2778466"/>
                </a:cubicBezTo>
                <a:cubicBezTo>
                  <a:pt x="3974684" y="2762980"/>
                  <a:pt x="3691652" y="2789471"/>
                  <a:pt x="3439886" y="2778466"/>
                </a:cubicBezTo>
                <a:cubicBezTo>
                  <a:pt x="3188120" y="2767461"/>
                  <a:pt x="2935432" y="2758044"/>
                  <a:pt x="2800067" y="2778466"/>
                </a:cubicBezTo>
                <a:cubicBezTo>
                  <a:pt x="2664702" y="2798888"/>
                  <a:pt x="2339196" y="2777754"/>
                  <a:pt x="2015773" y="2778466"/>
                </a:cubicBezTo>
                <a:cubicBezTo>
                  <a:pt x="1692350" y="2779178"/>
                  <a:pt x="1593240" y="2771154"/>
                  <a:pt x="1424113" y="2778466"/>
                </a:cubicBezTo>
                <a:cubicBezTo>
                  <a:pt x="1254986" y="2785778"/>
                  <a:pt x="1031846" y="2791803"/>
                  <a:pt x="880611" y="2778466"/>
                </a:cubicBezTo>
                <a:cubicBezTo>
                  <a:pt x="729376" y="2765129"/>
                  <a:pt x="267526" y="2809466"/>
                  <a:pt x="0" y="2778466"/>
                </a:cubicBezTo>
                <a:cubicBezTo>
                  <a:pt x="-22717" y="2468502"/>
                  <a:pt x="-6605" y="2283547"/>
                  <a:pt x="0" y="2056065"/>
                </a:cubicBezTo>
                <a:cubicBezTo>
                  <a:pt x="6605" y="1828583"/>
                  <a:pt x="9788" y="1726815"/>
                  <a:pt x="0" y="1444802"/>
                </a:cubicBezTo>
                <a:cubicBezTo>
                  <a:pt x="-9788" y="1162789"/>
                  <a:pt x="-26224" y="901595"/>
                  <a:pt x="0" y="694617"/>
                </a:cubicBezTo>
                <a:cubicBezTo>
                  <a:pt x="26224" y="487639"/>
                  <a:pt x="-22068" y="143488"/>
                  <a:pt x="0" y="0"/>
                </a:cubicBezTo>
                <a:close/>
              </a:path>
              <a:path w="4815840" h="2778466" stroke="0" extrusionOk="0">
                <a:moveTo>
                  <a:pt x="0" y="0"/>
                </a:moveTo>
                <a:cubicBezTo>
                  <a:pt x="223059" y="23541"/>
                  <a:pt x="363294" y="11942"/>
                  <a:pt x="639819" y="0"/>
                </a:cubicBezTo>
                <a:cubicBezTo>
                  <a:pt x="916344" y="-11942"/>
                  <a:pt x="1072205" y="-12970"/>
                  <a:pt x="1183321" y="0"/>
                </a:cubicBezTo>
                <a:cubicBezTo>
                  <a:pt x="1294437" y="12970"/>
                  <a:pt x="1734622" y="26198"/>
                  <a:pt x="1967615" y="0"/>
                </a:cubicBezTo>
                <a:cubicBezTo>
                  <a:pt x="2200608" y="-26198"/>
                  <a:pt x="2403399" y="-27139"/>
                  <a:pt x="2607433" y="0"/>
                </a:cubicBezTo>
                <a:cubicBezTo>
                  <a:pt x="2811467" y="27139"/>
                  <a:pt x="2956472" y="-9278"/>
                  <a:pt x="3247252" y="0"/>
                </a:cubicBezTo>
                <a:cubicBezTo>
                  <a:pt x="3538032" y="9278"/>
                  <a:pt x="3725154" y="-18238"/>
                  <a:pt x="4031546" y="0"/>
                </a:cubicBezTo>
                <a:cubicBezTo>
                  <a:pt x="4337938" y="18238"/>
                  <a:pt x="4522797" y="23332"/>
                  <a:pt x="4815840" y="0"/>
                </a:cubicBezTo>
                <a:cubicBezTo>
                  <a:pt x="4784344" y="160267"/>
                  <a:pt x="4833974" y="401329"/>
                  <a:pt x="4815840" y="750186"/>
                </a:cubicBezTo>
                <a:cubicBezTo>
                  <a:pt x="4797706" y="1099043"/>
                  <a:pt x="4841350" y="1098870"/>
                  <a:pt x="4815840" y="1389233"/>
                </a:cubicBezTo>
                <a:cubicBezTo>
                  <a:pt x="4790330" y="1679596"/>
                  <a:pt x="4809882" y="1893152"/>
                  <a:pt x="4815840" y="2028280"/>
                </a:cubicBezTo>
                <a:cubicBezTo>
                  <a:pt x="4821798" y="2163408"/>
                  <a:pt x="4842528" y="2474405"/>
                  <a:pt x="4815840" y="2778466"/>
                </a:cubicBezTo>
                <a:cubicBezTo>
                  <a:pt x="4614322" y="2800384"/>
                  <a:pt x="4271767" y="2749294"/>
                  <a:pt x="4079704" y="2778466"/>
                </a:cubicBezTo>
                <a:cubicBezTo>
                  <a:pt x="3887641" y="2807638"/>
                  <a:pt x="3471309" y="2769092"/>
                  <a:pt x="3295411" y="2778466"/>
                </a:cubicBezTo>
                <a:cubicBezTo>
                  <a:pt x="3119513" y="2787840"/>
                  <a:pt x="2720620" y="2783685"/>
                  <a:pt x="2511117" y="2778466"/>
                </a:cubicBezTo>
                <a:cubicBezTo>
                  <a:pt x="2301614" y="2773247"/>
                  <a:pt x="2048110" y="2769816"/>
                  <a:pt x="1919456" y="2778466"/>
                </a:cubicBezTo>
                <a:cubicBezTo>
                  <a:pt x="1790802" y="2787116"/>
                  <a:pt x="1555797" y="2808645"/>
                  <a:pt x="1231479" y="2778466"/>
                </a:cubicBezTo>
                <a:cubicBezTo>
                  <a:pt x="907161" y="2748287"/>
                  <a:pt x="269018" y="2815112"/>
                  <a:pt x="0" y="2778466"/>
                </a:cubicBezTo>
                <a:cubicBezTo>
                  <a:pt x="22334" y="2599122"/>
                  <a:pt x="18759" y="2226278"/>
                  <a:pt x="0" y="2083850"/>
                </a:cubicBezTo>
                <a:cubicBezTo>
                  <a:pt x="-18759" y="1941422"/>
                  <a:pt x="13181" y="1744999"/>
                  <a:pt x="0" y="1444802"/>
                </a:cubicBezTo>
                <a:cubicBezTo>
                  <a:pt x="-13181" y="1144605"/>
                  <a:pt x="-9431" y="1090141"/>
                  <a:pt x="0" y="805755"/>
                </a:cubicBezTo>
                <a:cubicBezTo>
                  <a:pt x="9431" y="521369"/>
                  <a:pt x="16398" y="217693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DC60909-DFAF-1A4F-9229-07133F8A945D}"/>
              </a:ext>
            </a:extLst>
          </p:cNvPr>
          <p:cNvSpPr/>
          <p:nvPr/>
        </p:nvSpPr>
        <p:spPr>
          <a:xfrm>
            <a:off x="6329016" y="2969191"/>
            <a:ext cx="4815840" cy="2778466"/>
          </a:xfrm>
          <a:custGeom>
            <a:avLst/>
            <a:gdLst>
              <a:gd name="connsiteX0" fmla="*/ 0 w 4815840"/>
              <a:gd name="connsiteY0" fmla="*/ 0 h 2778466"/>
              <a:gd name="connsiteX1" fmla="*/ 784294 w 4815840"/>
              <a:gd name="connsiteY1" fmla="*/ 0 h 2778466"/>
              <a:gd name="connsiteX2" fmla="*/ 1520429 w 4815840"/>
              <a:gd name="connsiteY2" fmla="*/ 0 h 2778466"/>
              <a:gd name="connsiteX3" fmla="*/ 2208407 w 4815840"/>
              <a:gd name="connsiteY3" fmla="*/ 0 h 2778466"/>
              <a:gd name="connsiteX4" fmla="*/ 2896384 w 4815840"/>
              <a:gd name="connsiteY4" fmla="*/ 0 h 2778466"/>
              <a:gd name="connsiteX5" fmla="*/ 3680678 w 4815840"/>
              <a:gd name="connsiteY5" fmla="*/ 0 h 2778466"/>
              <a:gd name="connsiteX6" fmla="*/ 4815840 w 4815840"/>
              <a:gd name="connsiteY6" fmla="*/ 0 h 2778466"/>
              <a:gd name="connsiteX7" fmla="*/ 4815840 w 4815840"/>
              <a:gd name="connsiteY7" fmla="*/ 611263 h 2778466"/>
              <a:gd name="connsiteX8" fmla="*/ 4815840 w 4815840"/>
              <a:gd name="connsiteY8" fmla="*/ 1333664 h 2778466"/>
              <a:gd name="connsiteX9" fmla="*/ 4815840 w 4815840"/>
              <a:gd name="connsiteY9" fmla="*/ 1944926 h 2778466"/>
              <a:gd name="connsiteX10" fmla="*/ 4815840 w 4815840"/>
              <a:gd name="connsiteY10" fmla="*/ 2778466 h 2778466"/>
              <a:gd name="connsiteX11" fmla="*/ 4224180 w 4815840"/>
              <a:gd name="connsiteY11" fmla="*/ 2778466 h 2778466"/>
              <a:gd name="connsiteX12" fmla="*/ 3439886 w 4815840"/>
              <a:gd name="connsiteY12" fmla="*/ 2778466 h 2778466"/>
              <a:gd name="connsiteX13" fmla="*/ 2800067 w 4815840"/>
              <a:gd name="connsiteY13" fmla="*/ 2778466 h 2778466"/>
              <a:gd name="connsiteX14" fmla="*/ 2015773 w 4815840"/>
              <a:gd name="connsiteY14" fmla="*/ 2778466 h 2778466"/>
              <a:gd name="connsiteX15" fmla="*/ 1424113 w 4815840"/>
              <a:gd name="connsiteY15" fmla="*/ 2778466 h 2778466"/>
              <a:gd name="connsiteX16" fmla="*/ 880611 w 4815840"/>
              <a:gd name="connsiteY16" fmla="*/ 2778466 h 2778466"/>
              <a:gd name="connsiteX17" fmla="*/ 0 w 4815840"/>
              <a:gd name="connsiteY17" fmla="*/ 2778466 h 2778466"/>
              <a:gd name="connsiteX18" fmla="*/ 0 w 4815840"/>
              <a:gd name="connsiteY18" fmla="*/ 2056065 h 2778466"/>
              <a:gd name="connsiteX19" fmla="*/ 0 w 4815840"/>
              <a:gd name="connsiteY19" fmla="*/ 1444802 h 2778466"/>
              <a:gd name="connsiteX20" fmla="*/ 0 w 4815840"/>
              <a:gd name="connsiteY20" fmla="*/ 694617 h 2778466"/>
              <a:gd name="connsiteX21" fmla="*/ 0 w 4815840"/>
              <a:gd name="connsiteY21" fmla="*/ 0 h 27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5840" h="2778466" fill="none" extrusionOk="0">
                <a:moveTo>
                  <a:pt x="0" y="0"/>
                </a:moveTo>
                <a:cubicBezTo>
                  <a:pt x="383744" y="-13424"/>
                  <a:pt x="430544" y="24646"/>
                  <a:pt x="784294" y="0"/>
                </a:cubicBezTo>
                <a:cubicBezTo>
                  <a:pt x="1138044" y="-24646"/>
                  <a:pt x="1309955" y="36437"/>
                  <a:pt x="1520429" y="0"/>
                </a:cubicBezTo>
                <a:cubicBezTo>
                  <a:pt x="1730903" y="-36437"/>
                  <a:pt x="1954557" y="18677"/>
                  <a:pt x="2208407" y="0"/>
                </a:cubicBezTo>
                <a:cubicBezTo>
                  <a:pt x="2462257" y="-18677"/>
                  <a:pt x="2686578" y="24520"/>
                  <a:pt x="2896384" y="0"/>
                </a:cubicBezTo>
                <a:cubicBezTo>
                  <a:pt x="3106190" y="-24520"/>
                  <a:pt x="3406073" y="12605"/>
                  <a:pt x="3680678" y="0"/>
                </a:cubicBezTo>
                <a:cubicBezTo>
                  <a:pt x="3955283" y="-12605"/>
                  <a:pt x="4398490" y="-25304"/>
                  <a:pt x="4815840" y="0"/>
                </a:cubicBezTo>
                <a:cubicBezTo>
                  <a:pt x="4841249" y="191515"/>
                  <a:pt x="4809019" y="321582"/>
                  <a:pt x="4815840" y="611263"/>
                </a:cubicBezTo>
                <a:cubicBezTo>
                  <a:pt x="4822661" y="900944"/>
                  <a:pt x="4802418" y="1092645"/>
                  <a:pt x="4815840" y="1333664"/>
                </a:cubicBezTo>
                <a:cubicBezTo>
                  <a:pt x="4829262" y="1574683"/>
                  <a:pt x="4831357" y="1745860"/>
                  <a:pt x="4815840" y="1944926"/>
                </a:cubicBezTo>
                <a:cubicBezTo>
                  <a:pt x="4800323" y="2143992"/>
                  <a:pt x="4801118" y="2575838"/>
                  <a:pt x="4815840" y="2778466"/>
                </a:cubicBezTo>
                <a:cubicBezTo>
                  <a:pt x="4605200" y="2783637"/>
                  <a:pt x="4473676" y="2793952"/>
                  <a:pt x="4224180" y="2778466"/>
                </a:cubicBezTo>
                <a:cubicBezTo>
                  <a:pt x="3974684" y="2762980"/>
                  <a:pt x="3691652" y="2789471"/>
                  <a:pt x="3439886" y="2778466"/>
                </a:cubicBezTo>
                <a:cubicBezTo>
                  <a:pt x="3188120" y="2767461"/>
                  <a:pt x="2935432" y="2758044"/>
                  <a:pt x="2800067" y="2778466"/>
                </a:cubicBezTo>
                <a:cubicBezTo>
                  <a:pt x="2664702" y="2798888"/>
                  <a:pt x="2339196" y="2777754"/>
                  <a:pt x="2015773" y="2778466"/>
                </a:cubicBezTo>
                <a:cubicBezTo>
                  <a:pt x="1692350" y="2779178"/>
                  <a:pt x="1593240" y="2771154"/>
                  <a:pt x="1424113" y="2778466"/>
                </a:cubicBezTo>
                <a:cubicBezTo>
                  <a:pt x="1254986" y="2785778"/>
                  <a:pt x="1031846" y="2791803"/>
                  <a:pt x="880611" y="2778466"/>
                </a:cubicBezTo>
                <a:cubicBezTo>
                  <a:pt x="729376" y="2765129"/>
                  <a:pt x="267526" y="2809466"/>
                  <a:pt x="0" y="2778466"/>
                </a:cubicBezTo>
                <a:cubicBezTo>
                  <a:pt x="-22717" y="2468502"/>
                  <a:pt x="-6605" y="2283547"/>
                  <a:pt x="0" y="2056065"/>
                </a:cubicBezTo>
                <a:cubicBezTo>
                  <a:pt x="6605" y="1828583"/>
                  <a:pt x="9788" y="1726815"/>
                  <a:pt x="0" y="1444802"/>
                </a:cubicBezTo>
                <a:cubicBezTo>
                  <a:pt x="-9788" y="1162789"/>
                  <a:pt x="-26224" y="901595"/>
                  <a:pt x="0" y="694617"/>
                </a:cubicBezTo>
                <a:cubicBezTo>
                  <a:pt x="26224" y="487639"/>
                  <a:pt x="-22068" y="143488"/>
                  <a:pt x="0" y="0"/>
                </a:cubicBezTo>
                <a:close/>
              </a:path>
              <a:path w="4815840" h="2778466" stroke="0" extrusionOk="0">
                <a:moveTo>
                  <a:pt x="0" y="0"/>
                </a:moveTo>
                <a:cubicBezTo>
                  <a:pt x="223059" y="23541"/>
                  <a:pt x="363294" y="11942"/>
                  <a:pt x="639819" y="0"/>
                </a:cubicBezTo>
                <a:cubicBezTo>
                  <a:pt x="916344" y="-11942"/>
                  <a:pt x="1072205" y="-12970"/>
                  <a:pt x="1183321" y="0"/>
                </a:cubicBezTo>
                <a:cubicBezTo>
                  <a:pt x="1294437" y="12970"/>
                  <a:pt x="1734622" y="26198"/>
                  <a:pt x="1967615" y="0"/>
                </a:cubicBezTo>
                <a:cubicBezTo>
                  <a:pt x="2200608" y="-26198"/>
                  <a:pt x="2403399" y="-27139"/>
                  <a:pt x="2607433" y="0"/>
                </a:cubicBezTo>
                <a:cubicBezTo>
                  <a:pt x="2811467" y="27139"/>
                  <a:pt x="2956472" y="-9278"/>
                  <a:pt x="3247252" y="0"/>
                </a:cubicBezTo>
                <a:cubicBezTo>
                  <a:pt x="3538032" y="9278"/>
                  <a:pt x="3725154" y="-18238"/>
                  <a:pt x="4031546" y="0"/>
                </a:cubicBezTo>
                <a:cubicBezTo>
                  <a:pt x="4337938" y="18238"/>
                  <a:pt x="4522797" y="23332"/>
                  <a:pt x="4815840" y="0"/>
                </a:cubicBezTo>
                <a:cubicBezTo>
                  <a:pt x="4784344" y="160267"/>
                  <a:pt x="4833974" y="401329"/>
                  <a:pt x="4815840" y="750186"/>
                </a:cubicBezTo>
                <a:cubicBezTo>
                  <a:pt x="4797706" y="1099043"/>
                  <a:pt x="4841350" y="1098870"/>
                  <a:pt x="4815840" y="1389233"/>
                </a:cubicBezTo>
                <a:cubicBezTo>
                  <a:pt x="4790330" y="1679596"/>
                  <a:pt x="4809882" y="1893152"/>
                  <a:pt x="4815840" y="2028280"/>
                </a:cubicBezTo>
                <a:cubicBezTo>
                  <a:pt x="4821798" y="2163408"/>
                  <a:pt x="4842528" y="2474405"/>
                  <a:pt x="4815840" y="2778466"/>
                </a:cubicBezTo>
                <a:cubicBezTo>
                  <a:pt x="4614322" y="2800384"/>
                  <a:pt x="4271767" y="2749294"/>
                  <a:pt x="4079704" y="2778466"/>
                </a:cubicBezTo>
                <a:cubicBezTo>
                  <a:pt x="3887641" y="2807638"/>
                  <a:pt x="3471309" y="2769092"/>
                  <a:pt x="3295411" y="2778466"/>
                </a:cubicBezTo>
                <a:cubicBezTo>
                  <a:pt x="3119513" y="2787840"/>
                  <a:pt x="2720620" y="2783685"/>
                  <a:pt x="2511117" y="2778466"/>
                </a:cubicBezTo>
                <a:cubicBezTo>
                  <a:pt x="2301614" y="2773247"/>
                  <a:pt x="2048110" y="2769816"/>
                  <a:pt x="1919456" y="2778466"/>
                </a:cubicBezTo>
                <a:cubicBezTo>
                  <a:pt x="1790802" y="2787116"/>
                  <a:pt x="1555797" y="2808645"/>
                  <a:pt x="1231479" y="2778466"/>
                </a:cubicBezTo>
                <a:cubicBezTo>
                  <a:pt x="907161" y="2748287"/>
                  <a:pt x="269018" y="2815112"/>
                  <a:pt x="0" y="2778466"/>
                </a:cubicBezTo>
                <a:cubicBezTo>
                  <a:pt x="22334" y="2599122"/>
                  <a:pt x="18759" y="2226278"/>
                  <a:pt x="0" y="2083850"/>
                </a:cubicBezTo>
                <a:cubicBezTo>
                  <a:pt x="-18759" y="1941422"/>
                  <a:pt x="13181" y="1744999"/>
                  <a:pt x="0" y="1444802"/>
                </a:cubicBezTo>
                <a:cubicBezTo>
                  <a:pt x="-13181" y="1144605"/>
                  <a:pt x="-9431" y="1090141"/>
                  <a:pt x="0" y="805755"/>
                </a:cubicBezTo>
                <a:cubicBezTo>
                  <a:pt x="9431" y="521369"/>
                  <a:pt x="16398" y="217693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B11DEDA-2B04-C543-A234-A7514A892E38}"/>
              </a:ext>
            </a:extLst>
          </p:cNvPr>
          <p:cNvSpPr/>
          <p:nvPr/>
        </p:nvSpPr>
        <p:spPr>
          <a:xfrm>
            <a:off x="3271511" y="1743986"/>
            <a:ext cx="833137" cy="761377"/>
          </a:xfrm>
          <a:custGeom>
            <a:avLst/>
            <a:gdLst>
              <a:gd name="connsiteX0" fmla="*/ 0 w 833137"/>
              <a:gd name="connsiteY0" fmla="*/ 380689 h 761377"/>
              <a:gd name="connsiteX1" fmla="*/ 416569 w 833137"/>
              <a:gd name="connsiteY1" fmla="*/ 0 h 761377"/>
              <a:gd name="connsiteX2" fmla="*/ 833138 w 833137"/>
              <a:gd name="connsiteY2" fmla="*/ 380689 h 761377"/>
              <a:gd name="connsiteX3" fmla="*/ 416569 w 833137"/>
              <a:gd name="connsiteY3" fmla="*/ 761378 h 761377"/>
              <a:gd name="connsiteX4" fmla="*/ 0 w 833137"/>
              <a:gd name="connsiteY4" fmla="*/ 380689 h 7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61377" fill="none" extrusionOk="0">
                <a:moveTo>
                  <a:pt x="0" y="380689"/>
                </a:moveTo>
                <a:cubicBezTo>
                  <a:pt x="47564" y="176083"/>
                  <a:pt x="202734" y="-33401"/>
                  <a:pt x="416569" y="0"/>
                </a:cubicBezTo>
                <a:cubicBezTo>
                  <a:pt x="623697" y="-3513"/>
                  <a:pt x="824670" y="178413"/>
                  <a:pt x="833138" y="380689"/>
                </a:cubicBezTo>
                <a:cubicBezTo>
                  <a:pt x="828127" y="543154"/>
                  <a:pt x="641243" y="768869"/>
                  <a:pt x="416569" y="761378"/>
                </a:cubicBezTo>
                <a:cubicBezTo>
                  <a:pt x="207359" y="773053"/>
                  <a:pt x="53593" y="603824"/>
                  <a:pt x="0" y="380689"/>
                </a:cubicBezTo>
                <a:close/>
              </a:path>
              <a:path w="833137" h="761377" stroke="0" extrusionOk="0">
                <a:moveTo>
                  <a:pt x="0" y="380689"/>
                </a:moveTo>
                <a:cubicBezTo>
                  <a:pt x="-8114" y="165435"/>
                  <a:pt x="165767" y="7783"/>
                  <a:pt x="416569" y="0"/>
                </a:cubicBezTo>
                <a:cubicBezTo>
                  <a:pt x="704145" y="12108"/>
                  <a:pt x="828623" y="170584"/>
                  <a:pt x="833138" y="380689"/>
                </a:cubicBezTo>
                <a:cubicBezTo>
                  <a:pt x="784952" y="637994"/>
                  <a:pt x="645636" y="766893"/>
                  <a:pt x="416569" y="761378"/>
                </a:cubicBezTo>
                <a:cubicBezTo>
                  <a:pt x="157762" y="745653"/>
                  <a:pt x="27175" y="603922"/>
                  <a:pt x="0" y="3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3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0972BF6-2A2E-8D4E-99E9-CD1ACB6C13AD}"/>
              </a:ext>
            </a:extLst>
          </p:cNvPr>
          <p:cNvSpPr/>
          <p:nvPr/>
        </p:nvSpPr>
        <p:spPr>
          <a:xfrm>
            <a:off x="8320367" y="1754279"/>
            <a:ext cx="833137" cy="761377"/>
          </a:xfrm>
          <a:custGeom>
            <a:avLst/>
            <a:gdLst>
              <a:gd name="connsiteX0" fmla="*/ 0 w 833137"/>
              <a:gd name="connsiteY0" fmla="*/ 380689 h 761377"/>
              <a:gd name="connsiteX1" fmla="*/ 416569 w 833137"/>
              <a:gd name="connsiteY1" fmla="*/ 0 h 761377"/>
              <a:gd name="connsiteX2" fmla="*/ 833138 w 833137"/>
              <a:gd name="connsiteY2" fmla="*/ 380689 h 761377"/>
              <a:gd name="connsiteX3" fmla="*/ 416569 w 833137"/>
              <a:gd name="connsiteY3" fmla="*/ 761378 h 761377"/>
              <a:gd name="connsiteX4" fmla="*/ 0 w 833137"/>
              <a:gd name="connsiteY4" fmla="*/ 380689 h 7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61377" fill="none" extrusionOk="0">
                <a:moveTo>
                  <a:pt x="0" y="380689"/>
                </a:moveTo>
                <a:cubicBezTo>
                  <a:pt x="47564" y="176083"/>
                  <a:pt x="202734" y="-33401"/>
                  <a:pt x="416569" y="0"/>
                </a:cubicBezTo>
                <a:cubicBezTo>
                  <a:pt x="623697" y="-3513"/>
                  <a:pt x="824670" y="178413"/>
                  <a:pt x="833138" y="380689"/>
                </a:cubicBezTo>
                <a:cubicBezTo>
                  <a:pt x="828127" y="543154"/>
                  <a:pt x="641243" y="768869"/>
                  <a:pt x="416569" y="761378"/>
                </a:cubicBezTo>
                <a:cubicBezTo>
                  <a:pt x="207359" y="773053"/>
                  <a:pt x="53593" y="603824"/>
                  <a:pt x="0" y="380689"/>
                </a:cubicBezTo>
                <a:close/>
              </a:path>
              <a:path w="833137" h="761377" stroke="0" extrusionOk="0">
                <a:moveTo>
                  <a:pt x="0" y="380689"/>
                </a:moveTo>
                <a:cubicBezTo>
                  <a:pt x="-8114" y="165435"/>
                  <a:pt x="165767" y="7783"/>
                  <a:pt x="416569" y="0"/>
                </a:cubicBezTo>
                <a:cubicBezTo>
                  <a:pt x="704145" y="12108"/>
                  <a:pt x="828623" y="170584"/>
                  <a:pt x="833138" y="380689"/>
                </a:cubicBezTo>
                <a:cubicBezTo>
                  <a:pt x="784952" y="637994"/>
                  <a:pt x="645636" y="766893"/>
                  <a:pt x="416569" y="761378"/>
                </a:cubicBezTo>
                <a:cubicBezTo>
                  <a:pt x="157762" y="745653"/>
                  <a:pt x="27175" y="603922"/>
                  <a:pt x="0" y="3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4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62CA91-4DC9-A048-B02E-F8F2CA9B57F8}"/>
              </a:ext>
            </a:extLst>
          </p:cNvPr>
          <p:cNvSpPr txBox="1"/>
          <p:nvPr/>
        </p:nvSpPr>
        <p:spPr>
          <a:xfrm>
            <a:off x="1531929" y="3275879"/>
            <a:ext cx="4329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FE1F4F3-ED3A-BF4F-8976-04E4CB2E308C}"/>
              </a:ext>
            </a:extLst>
          </p:cNvPr>
          <p:cNvSpPr txBox="1"/>
          <p:nvPr/>
        </p:nvSpPr>
        <p:spPr>
          <a:xfrm>
            <a:off x="6572403" y="3286172"/>
            <a:ext cx="4329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</p:spTree>
    <p:extLst>
      <p:ext uri="{BB962C8B-B14F-4D97-AF65-F5344CB8AC3E}">
        <p14:creationId xmlns:p14="http://schemas.microsoft.com/office/powerpoint/2010/main" val="112163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425932" y="1813106"/>
            <a:ext cx="9475533" cy="1615877"/>
          </a:xfrm>
          <a:custGeom>
            <a:avLst/>
            <a:gdLst>
              <a:gd name="connsiteX0" fmla="*/ 0 w 9475533"/>
              <a:gd name="connsiteY0" fmla="*/ 0 h 1615877"/>
              <a:gd name="connsiteX1" fmla="*/ 866334 w 9475533"/>
              <a:gd name="connsiteY1" fmla="*/ 0 h 1615877"/>
              <a:gd name="connsiteX2" fmla="*/ 1353648 w 9475533"/>
              <a:gd name="connsiteY2" fmla="*/ 0 h 1615877"/>
              <a:gd name="connsiteX3" fmla="*/ 2030471 w 9475533"/>
              <a:gd name="connsiteY3" fmla="*/ 0 h 1615877"/>
              <a:gd name="connsiteX4" fmla="*/ 2802050 w 9475533"/>
              <a:gd name="connsiteY4" fmla="*/ 0 h 1615877"/>
              <a:gd name="connsiteX5" fmla="*/ 3194608 w 9475533"/>
              <a:gd name="connsiteY5" fmla="*/ 0 h 1615877"/>
              <a:gd name="connsiteX6" fmla="*/ 3587166 w 9475533"/>
              <a:gd name="connsiteY6" fmla="*/ 0 h 1615877"/>
              <a:gd name="connsiteX7" fmla="*/ 4453501 w 9475533"/>
              <a:gd name="connsiteY7" fmla="*/ 0 h 1615877"/>
              <a:gd name="connsiteX8" fmla="*/ 5130324 w 9475533"/>
              <a:gd name="connsiteY8" fmla="*/ 0 h 1615877"/>
              <a:gd name="connsiteX9" fmla="*/ 5522882 w 9475533"/>
              <a:gd name="connsiteY9" fmla="*/ 0 h 1615877"/>
              <a:gd name="connsiteX10" fmla="*/ 6199706 w 9475533"/>
              <a:gd name="connsiteY10" fmla="*/ 0 h 1615877"/>
              <a:gd name="connsiteX11" fmla="*/ 7066040 w 9475533"/>
              <a:gd name="connsiteY11" fmla="*/ 0 h 1615877"/>
              <a:gd name="connsiteX12" fmla="*/ 7648109 w 9475533"/>
              <a:gd name="connsiteY12" fmla="*/ 0 h 1615877"/>
              <a:gd name="connsiteX13" fmla="*/ 8230177 w 9475533"/>
              <a:gd name="connsiteY13" fmla="*/ 0 h 1615877"/>
              <a:gd name="connsiteX14" fmla="*/ 9475533 w 9475533"/>
              <a:gd name="connsiteY14" fmla="*/ 0 h 1615877"/>
              <a:gd name="connsiteX15" fmla="*/ 9475533 w 9475533"/>
              <a:gd name="connsiteY15" fmla="*/ 554784 h 1615877"/>
              <a:gd name="connsiteX16" fmla="*/ 9475533 w 9475533"/>
              <a:gd name="connsiteY16" fmla="*/ 1093410 h 1615877"/>
              <a:gd name="connsiteX17" fmla="*/ 9475533 w 9475533"/>
              <a:gd name="connsiteY17" fmla="*/ 1615877 h 1615877"/>
              <a:gd name="connsiteX18" fmla="*/ 8893465 w 9475533"/>
              <a:gd name="connsiteY18" fmla="*/ 1615877 h 1615877"/>
              <a:gd name="connsiteX19" fmla="*/ 8406151 w 9475533"/>
              <a:gd name="connsiteY19" fmla="*/ 1615877 h 1615877"/>
              <a:gd name="connsiteX20" fmla="*/ 7539817 w 9475533"/>
              <a:gd name="connsiteY20" fmla="*/ 1615877 h 1615877"/>
              <a:gd name="connsiteX21" fmla="*/ 6862993 w 9475533"/>
              <a:gd name="connsiteY21" fmla="*/ 1615877 h 1615877"/>
              <a:gd name="connsiteX22" fmla="*/ 6470435 w 9475533"/>
              <a:gd name="connsiteY22" fmla="*/ 1615877 h 1615877"/>
              <a:gd name="connsiteX23" fmla="*/ 5793612 w 9475533"/>
              <a:gd name="connsiteY23" fmla="*/ 1615877 h 1615877"/>
              <a:gd name="connsiteX24" fmla="*/ 5211543 w 9475533"/>
              <a:gd name="connsiteY24" fmla="*/ 1615877 h 1615877"/>
              <a:gd name="connsiteX25" fmla="*/ 4629475 w 9475533"/>
              <a:gd name="connsiteY25" fmla="*/ 1615877 h 1615877"/>
              <a:gd name="connsiteX26" fmla="*/ 4047406 w 9475533"/>
              <a:gd name="connsiteY26" fmla="*/ 1615877 h 1615877"/>
              <a:gd name="connsiteX27" fmla="*/ 3465338 w 9475533"/>
              <a:gd name="connsiteY27" fmla="*/ 1615877 h 1615877"/>
              <a:gd name="connsiteX28" fmla="*/ 2693759 w 9475533"/>
              <a:gd name="connsiteY28" fmla="*/ 1615877 h 1615877"/>
              <a:gd name="connsiteX29" fmla="*/ 2016935 w 9475533"/>
              <a:gd name="connsiteY29" fmla="*/ 1615877 h 1615877"/>
              <a:gd name="connsiteX30" fmla="*/ 1624377 w 9475533"/>
              <a:gd name="connsiteY30" fmla="*/ 1615877 h 1615877"/>
              <a:gd name="connsiteX31" fmla="*/ 1042309 w 9475533"/>
              <a:gd name="connsiteY31" fmla="*/ 1615877 h 1615877"/>
              <a:gd name="connsiteX32" fmla="*/ 0 w 9475533"/>
              <a:gd name="connsiteY32" fmla="*/ 1615877 h 1615877"/>
              <a:gd name="connsiteX33" fmla="*/ 0 w 9475533"/>
              <a:gd name="connsiteY33" fmla="*/ 1109569 h 1615877"/>
              <a:gd name="connsiteX34" fmla="*/ 0 w 9475533"/>
              <a:gd name="connsiteY34" fmla="*/ 619420 h 1615877"/>
              <a:gd name="connsiteX35" fmla="*/ 0 w 9475533"/>
              <a:gd name="connsiteY35" fmla="*/ 0 h 161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475533" h="1615877" fill="none" extrusionOk="0">
                <a:moveTo>
                  <a:pt x="0" y="0"/>
                </a:moveTo>
                <a:cubicBezTo>
                  <a:pt x="396269" y="35809"/>
                  <a:pt x="472450" y="19653"/>
                  <a:pt x="866334" y="0"/>
                </a:cubicBezTo>
                <a:cubicBezTo>
                  <a:pt x="1260218" y="-19653"/>
                  <a:pt x="1229881" y="-4587"/>
                  <a:pt x="1353648" y="0"/>
                </a:cubicBezTo>
                <a:cubicBezTo>
                  <a:pt x="1477415" y="4587"/>
                  <a:pt x="1773567" y="-12832"/>
                  <a:pt x="2030471" y="0"/>
                </a:cubicBezTo>
                <a:cubicBezTo>
                  <a:pt x="2287375" y="12832"/>
                  <a:pt x="2470523" y="15636"/>
                  <a:pt x="2802050" y="0"/>
                </a:cubicBezTo>
                <a:cubicBezTo>
                  <a:pt x="3133577" y="-15636"/>
                  <a:pt x="3008618" y="-15446"/>
                  <a:pt x="3194608" y="0"/>
                </a:cubicBezTo>
                <a:cubicBezTo>
                  <a:pt x="3380598" y="15446"/>
                  <a:pt x="3441648" y="-19518"/>
                  <a:pt x="3587166" y="0"/>
                </a:cubicBezTo>
                <a:cubicBezTo>
                  <a:pt x="3732684" y="19518"/>
                  <a:pt x="4132445" y="15938"/>
                  <a:pt x="4453501" y="0"/>
                </a:cubicBezTo>
                <a:cubicBezTo>
                  <a:pt x="4774557" y="-15938"/>
                  <a:pt x="4963775" y="-32375"/>
                  <a:pt x="5130324" y="0"/>
                </a:cubicBezTo>
                <a:cubicBezTo>
                  <a:pt x="5296873" y="32375"/>
                  <a:pt x="5370512" y="-9196"/>
                  <a:pt x="5522882" y="0"/>
                </a:cubicBezTo>
                <a:cubicBezTo>
                  <a:pt x="5675252" y="9196"/>
                  <a:pt x="6012543" y="25318"/>
                  <a:pt x="6199706" y="0"/>
                </a:cubicBezTo>
                <a:cubicBezTo>
                  <a:pt x="6386869" y="-25318"/>
                  <a:pt x="6836197" y="39598"/>
                  <a:pt x="7066040" y="0"/>
                </a:cubicBezTo>
                <a:cubicBezTo>
                  <a:pt x="7295883" y="-39598"/>
                  <a:pt x="7409360" y="-21739"/>
                  <a:pt x="7648109" y="0"/>
                </a:cubicBezTo>
                <a:cubicBezTo>
                  <a:pt x="7886858" y="21739"/>
                  <a:pt x="7990954" y="-2854"/>
                  <a:pt x="8230177" y="0"/>
                </a:cubicBezTo>
                <a:cubicBezTo>
                  <a:pt x="8469400" y="2854"/>
                  <a:pt x="9141053" y="-12735"/>
                  <a:pt x="9475533" y="0"/>
                </a:cubicBezTo>
                <a:cubicBezTo>
                  <a:pt x="9488339" y="208698"/>
                  <a:pt x="9496632" y="417490"/>
                  <a:pt x="9475533" y="554784"/>
                </a:cubicBezTo>
                <a:cubicBezTo>
                  <a:pt x="9454434" y="692078"/>
                  <a:pt x="9472221" y="944772"/>
                  <a:pt x="9475533" y="1093410"/>
                </a:cubicBezTo>
                <a:cubicBezTo>
                  <a:pt x="9478845" y="1242048"/>
                  <a:pt x="9491907" y="1369578"/>
                  <a:pt x="9475533" y="1615877"/>
                </a:cubicBezTo>
                <a:cubicBezTo>
                  <a:pt x="9274229" y="1589806"/>
                  <a:pt x="9163667" y="1616396"/>
                  <a:pt x="8893465" y="1615877"/>
                </a:cubicBezTo>
                <a:cubicBezTo>
                  <a:pt x="8623263" y="1615358"/>
                  <a:pt x="8564253" y="1607425"/>
                  <a:pt x="8406151" y="1615877"/>
                </a:cubicBezTo>
                <a:cubicBezTo>
                  <a:pt x="8248049" y="1624329"/>
                  <a:pt x="7784753" y="1647005"/>
                  <a:pt x="7539817" y="1615877"/>
                </a:cubicBezTo>
                <a:cubicBezTo>
                  <a:pt x="7294881" y="1584749"/>
                  <a:pt x="7088248" y="1635637"/>
                  <a:pt x="6862993" y="1615877"/>
                </a:cubicBezTo>
                <a:cubicBezTo>
                  <a:pt x="6637738" y="1596117"/>
                  <a:pt x="6601521" y="1619554"/>
                  <a:pt x="6470435" y="1615877"/>
                </a:cubicBezTo>
                <a:cubicBezTo>
                  <a:pt x="6339349" y="1612200"/>
                  <a:pt x="5994554" y="1597108"/>
                  <a:pt x="5793612" y="1615877"/>
                </a:cubicBezTo>
                <a:cubicBezTo>
                  <a:pt x="5592670" y="1634646"/>
                  <a:pt x="5493334" y="1636113"/>
                  <a:pt x="5211543" y="1615877"/>
                </a:cubicBezTo>
                <a:cubicBezTo>
                  <a:pt x="4929752" y="1595641"/>
                  <a:pt x="4830871" y="1591405"/>
                  <a:pt x="4629475" y="1615877"/>
                </a:cubicBezTo>
                <a:cubicBezTo>
                  <a:pt x="4428079" y="1640349"/>
                  <a:pt x="4272556" y="1594199"/>
                  <a:pt x="4047406" y="1615877"/>
                </a:cubicBezTo>
                <a:cubicBezTo>
                  <a:pt x="3822256" y="1637555"/>
                  <a:pt x="3616415" y="1587261"/>
                  <a:pt x="3465338" y="1615877"/>
                </a:cubicBezTo>
                <a:cubicBezTo>
                  <a:pt x="3314261" y="1644493"/>
                  <a:pt x="2933814" y="1648450"/>
                  <a:pt x="2693759" y="1615877"/>
                </a:cubicBezTo>
                <a:cubicBezTo>
                  <a:pt x="2453704" y="1583304"/>
                  <a:pt x="2233839" y="1636195"/>
                  <a:pt x="2016935" y="1615877"/>
                </a:cubicBezTo>
                <a:cubicBezTo>
                  <a:pt x="1800031" y="1595559"/>
                  <a:pt x="1712401" y="1615562"/>
                  <a:pt x="1624377" y="1615877"/>
                </a:cubicBezTo>
                <a:cubicBezTo>
                  <a:pt x="1536353" y="1616192"/>
                  <a:pt x="1179293" y="1588508"/>
                  <a:pt x="1042309" y="1615877"/>
                </a:cubicBezTo>
                <a:cubicBezTo>
                  <a:pt x="905325" y="1643246"/>
                  <a:pt x="425718" y="1599358"/>
                  <a:pt x="0" y="1615877"/>
                </a:cubicBezTo>
                <a:cubicBezTo>
                  <a:pt x="-4966" y="1363034"/>
                  <a:pt x="9849" y="1270300"/>
                  <a:pt x="0" y="1109569"/>
                </a:cubicBezTo>
                <a:cubicBezTo>
                  <a:pt x="-9849" y="948838"/>
                  <a:pt x="6457" y="723861"/>
                  <a:pt x="0" y="619420"/>
                </a:cubicBezTo>
                <a:cubicBezTo>
                  <a:pt x="-6457" y="514979"/>
                  <a:pt x="26314" y="182379"/>
                  <a:pt x="0" y="0"/>
                </a:cubicBezTo>
                <a:close/>
              </a:path>
              <a:path w="9475533" h="1615877" stroke="0" extrusionOk="0">
                <a:moveTo>
                  <a:pt x="0" y="0"/>
                </a:moveTo>
                <a:cubicBezTo>
                  <a:pt x="195156" y="-20084"/>
                  <a:pt x="420532" y="-16552"/>
                  <a:pt x="582068" y="0"/>
                </a:cubicBezTo>
                <a:cubicBezTo>
                  <a:pt x="743604" y="16552"/>
                  <a:pt x="814546" y="17059"/>
                  <a:pt x="974626" y="0"/>
                </a:cubicBezTo>
                <a:cubicBezTo>
                  <a:pt x="1134706" y="-17059"/>
                  <a:pt x="1563260" y="10140"/>
                  <a:pt x="1840961" y="0"/>
                </a:cubicBezTo>
                <a:cubicBezTo>
                  <a:pt x="2118662" y="-10140"/>
                  <a:pt x="2252467" y="8865"/>
                  <a:pt x="2423029" y="0"/>
                </a:cubicBezTo>
                <a:cubicBezTo>
                  <a:pt x="2593591" y="-8865"/>
                  <a:pt x="2729260" y="27733"/>
                  <a:pt x="3005098" y="0"/>
                </a:cubicBezTo>
                <a:cubicBezTo>
                  <a:pt x="3280936" y="-27733"/>
                  <a:pt x="3656867" y="-3979"/>
                  <a:pt x="3871432" y="0"/>
                </a:cubicBezTo>
                <a:cubicBezTo>
                  <a:pt x="4085997" y="3979"/>
                  <a:pt x="4218887" y="16160"/>
                  <a:pt x="4358745" y="0"/>
                </a:cubicBezTo>
                <a:cubicBezTo>
                  <a:pt x="4498603" y="-16160"/>
                  <a:pt x="4941624" y="-17491"/>
                  <a:pt x="5225080" y="0"/>
                </a:cubicBezTo>
                <a:cubicBezTo>
                  <a:pt x="5508536" y="17491"/>
                  <a:pt x="5843819" y="-2304"/>
                  <a:pt x="6091414" y="0"/>
                </a:cubicBezTo>
                <a:cubicBezTo>
                  <a:pt x="6339009" y="2304"/>
                  <a:pt x="6468097" y="18127"/>
                  <a:pt x="6768238" y="0"/>
                </a:cubicBezTo>
                <a:cubicBezTo>
                  <a:pt x="7068379" y="-18127"/>
                  <a:pt x="7225550" y="-6443"/>
                  <a:pt x="7634572" y="0"/>
                </a:cubicBezTo>
                <a:cubicBezTo>
                  <a:pt x="8043594" y="6443"/>
                  <a:pt x="8053607" y="-23769"/>
                  <a:pt x="8216641" y="0"/>
                </a:cubicBezTo>
                <a:cubicBezTo>
                  <a:pt x="8379675" y="23769"/>
                  <a:pt x="8650518" y="12895"/>
                  <a:pt x="8798709" y="0"/>
                </a:cubicBezTo>
                <a:cubicBezTo>
                  <a:pt x="8946900" y="-12895"/>
                  <a:pt x="9279437" y="-14428"/>
                  <a:pt x="9475533" y="0"/>
                </a:cubicBezTo>
                <a:cubicBezTo>
                  <a:pt x="9483464" y="142650"/>
                  <a:pt x="9475969" y="416767"/>
                  <a:pt x="9475533" y="522467"/>
                </a:cubicBezTo>
                <a:cubicBezTo>
                  <a:pt x="9475097" y="628167"/>
                  <a:pt x="9477881" y="844660"/>
                  <a:pt x="9475533" y="1061093"/>
                </a:cubicBezTo>
                <a:cubicBezTo>
                  <a:pt x="9473185" y="1277526"/>
                  <a:pt x="9493142" y="1453336"/>
                  <a:pt x="9475533" y="1615877"/>
                </a:cubicBezTo>
                <a:cubicBezTo>
                  <a:pt x="9282230" y="1615295"/>
                  <a:pt x="9073275" y="1646013"/>
                  <a:pt x="8703954" y="1615877"/>
                </a:cubicBezTo>
                <a:cubicBezTo>
                  <a:pt x="8334633" y="1585741"/>
                  <a:pt x="8475341" y="1596478"/>
                  <a:pt x="8311396" y="1615877"/>
                </a:cubicBezTo>
                <a:cubicBezTo>
                  <a:pt x="8147451" y="1635276"/>
                  <a:pt x="7967902" y="1605050"/>
                  <a:pt x="7824083" y="1615877"/>
                </a:cubicBezTo>
                <a:cubicBezTo>
                  <a:pt x="7680264" y="1626704"/>
                  <a:pt x="7197881" y="1592592"/>
                  <a:pt x="6957749" y="1615877"/>
                </a:cubicBezTo>
                <a:cubicBezTo>
                  <a:pt x="6717617" y="1639162"/>
                  <a:pt x="6576377" y="1626151"/>
                  <a:pt x="6280925" y="1615877"/>
                </a:cubicBezTo>
                <a:cubicBezTo>
                  <a:pt x="5985473" y="1605603"/>
                  <a:pt x="5960045" y="1594275"/>
                  <a:pt x="5793612" y="1615877"/>
                </a:cubicBezTo>
                <a:cubicBezTo>
                  <a:pt x="5627179" y="1637479"/>
                  <a:pt x="5301982" y="1623369"/>
                  <a:pt x="5116788" y="1615877"/>
                </a:cubicBezTo>
                <a:cubicBezTo>
                  <a:pt x="4931594" y="1608385"/>
                  <a:pt x="4914735" y="1604893"/>
                  <a:pt x="4724230" y="1615877"/>
                </a:cubicBezTo>
                <a:cubicBezTo>
                  <a:pt x="4533725" y="1626861"/>
                  <a:pt x="4418472" y="1596345"/>
                  <a:pt x="4331672" y="1615877"/>
                </a:cubicBezTo>
                <a:cubicBezTo>
                  <a:pt x="4244872" y="1635409"/>
                  <a:pt x="3825181" y="1613095"/>
                  <a:pt x="3654848" y="1615877"/>
                </a:cubicBezTo>
                <a:cubicBezTo>
                  <a:pt x="3484515" y="1618659"/>
                  <a:pt x="3305515" y="1634765"/>
                  <a:pt x="3167535" y="1615877"/>
                </a:cubicBezTo>
                <a:cubicBezTo>
                  <a:pt x="3029555" y="1596989"/>
                  <a:pt x="2690948" y="1580100"/>
                  <a:pt x="2395956" y="1615877"/>
                </a:cubicBezTo>
                <a:cubicBezTo>
                  <a:pt x="2100964" y="1651654"/>
                  <a:pt x="2053702" y="1628501"/>
                  <a:pt x="1908643" y="1615877"/>
                </a:cubicBezTo>
                <a:cubicBezTo>
                  <a:pt x="1763584" y="1603253"/>
                  <a:pt x="1438388" y="1651162"/>
                  <a:pt x="1137064" y="1615877"/>
                </a:cubicBezTo>
                <a:cubicBezTo>
                  <a:pt x="835740" y="1580592"/>
                  <a:pt x="933917" y="1619667"/>
                  <a:pt x="744506" y="1615877"/>
                </a:cubicBezTo>
                <a:cubicBezTo>
                  <a:pt x="555095" y="1612087"/>
                  <a:pt x="167875" y="1600381"/>
                  <a:pt x="0" y="1615877"/>
                </a:cubicBezTo>
                <a:cubicBezTo>
                  <a:pt x="-16366" y="1488390"/>
                  <a:pt x="-23310" y="1312116"/>
                  <a:pt x="0" y="1109569"/>
                </a:cubicBezTo>
                <a:cubicBezTo>
                  <a:pt x="23310" y="907022"/>
                  <a:pt x="25075" y="815304"/>
                  <a:pt x="0" y="538626"/>
                </a:cubicBezTo>
                <a:cubicBezTo>
                  <a:pt x="-25075" y="261948"/>
                  <a:pt x="-333" y="224210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DC60909-DFAF-1A4F-9229-07133F8A945D}"/>
              </a:ext>
            </a:extLst>
          </p:cNvPr>
          <p:cNvSpPr/>
          <p:nvPr/>
        </p:nvSpPr>
        <p:spPr>
          <a:xfrm>
            <a:off x="1447825" y="3729015"/>
            <a:ext cx="9453639" cy="1899807"/>
          </a:xfrm>
          <a:custGeom>
            <a:avLst/>
            <a:gdLst>
              <a:gd name="connsiteX0" fmla="*/ 0 w 9453639"/>
              <a:gd name="connsiteY0" fmla="*/ 0 h 1899807"/>
              <a:gd name="connsiteX1" fmla="*/ 864333 w 9453639"/>
              <a:gd name="connsiteY1" fmla="*/ 0 h 1899807"/>
              <a:gd name="connsiteX2" fmla="*/ 1350520 w 9453639"/>
              <a:gd name="connsiteY2" fmla="*/ 0 h 1899807"/>
              <a:gd name="connsiteX3" fmla="*/ 2025780 w 9453639"/>
              <a:gd name="connsiteY3" fmla="*/ 0 h 1899807"/>
              <a:gd name="connsiteX4" fmla="*/ 2795576 w 9453639"/>
              <a:gd name="connsiteY4" fmla="*/ 0 h 1899807"/>
              <a:gd name="connsiteX5" fmla="*/ 3187227 w 9453639"/>
              <a:gd name="connsiteY5" fmla="*/ 0 h 1899807"/>
              <a:gd name="connsiteX6" fmla="*/ 3578878 w 9453639"/>
              <a:gd name="connsiteY6" fmla="*/ 0 h 1899807"/>
              <a:gd name="connsiteX7" fmla="*/ 4443210 w 9453639"/>
              <a:gd name="connsiteY7" fmla="*/ 0 h 1899807"/>
              <a:gd name="connsiteX8" fmla="*/ 5118470 w 9453639"/>
              <a:gd name="connsiteY8" fmla="*/ 0 h 1899807"/>
              <a:gd name="connsiteX9" fmla="*/ 5510121 w 9453639"/>
              <a:gd name="connsiteY9" fmla="*/ 0 h 1899807"/>
              <a:gd name="connsiteX10" fmla="*/ 6185381 w 9453639"/>
              <a:gd name="connsiteY10" fmla="*/ 0 h 1899807"/>
              <a:gd name="connsiteX11" fmla="*/ 7049714 w 9453639"/>
              <a:gd name="connsiteY11" fmla="*/ 0 h 1899807"/>
              <a:gd name="connsiteX12" fmla="*/ 7630437 w 9453639"/>
              <a:gd name="connsiteY12" fmla="*/ 0 h 1899807"/>
              <a:gd name="connsiteX13" fmla="*/ 8211161 w 9453639"/>
              <a:gd name="connsiteY13" fmla="*/ 0 h 1899807"/>
              <a:gd name="connsiteX14" fmla="*/ 9453639 w 9453639"/>
              <a:gd name="connsiteY14" fmla="*/ 0 h 1899807"/>
              <a:gd name="connsiteX15" fmla="*/ 9453639 w 9453639"/>
              <a:gd name="connsiteY15" fmla="*/ 652267 h 1899807"/>
              <a:gd name="connsiteX16" fmla="*/ 9453639 w 9453639"/>
              <a:gd name="connsiteY16" fmla="*/ 1285536 h 1899807"/>
              <a:gd name="connsiteX17" fmla="*/ 9453639 w 9453639"/>
              <a:gd name="connsiteY17" fmla="*/ 1899807 h 1899807"/>
              <a:gd name="connsiteX18" fmla="*/ 8872915 w 9453639"/>
              <a:gd name="connsiteY18" fmla="*/ 1899807 h 1899807"/>
              <a:gd name="connsiteX19" fmla="*/ 8386728 w 9453639"/>
              <a:gd name="connsiteY19" fmla="*/ 1899807 h 1899807"/>
              <a:gd name="connsiteX20" fmla="*/ 7522396 w 9453639"/>
              <a:gd name="connsiteY20" fmla="*/ 1899807 h 1899807"/>
              <a:gd name="connsiteX21" fmla="*/ 6847136 w 9453639"/>
              <a:gd name="connsiteY21" fmla="*/ 1899807 h 1899807"/>
              <a:gd name="connsiteX22" fmla="*/ 6455485 w 9453639"/>
              <a:gd name="connsiteY22" fmla="*/ 1899807 h 1899807"/>
              <a:gd name="connsiteX23" fmla="*/ 5780225 w 9453639"/>
              <a:gd name="connsiteY23" fmla="*/ 1899807 h 1899807"/>
              <a:gd name="connsiteX24" fmla="*/ 5199501 w 9453639"/>
              <a:gd name="connsiteY24" fmla="*/ 1899807 h 1899807"/>
              <a:gd name="connsiteX25" fmla="*/ 4618778 w 9453639"/>
              <a:gd name="connsiteY25" fmla="*/ 1899807 h 1899807"/>
              <a:gd name="connsiteX26" fmla="*/ 4038054 w 9453639"/>
              <a:gd name="connsiteY26" fmla="*/ 1899807 h 1899807"/>
              <a:gd name="connsiteX27" fmla="*/ 3457331 w 9453639"/>
              <a:gd name="connsiteY27" fmla="*/ 1899807 h 1899807"/>
              <a:gd name="connsiteX28" fmla="*/ 2687535 w 9453639"/>
              <a:gd name="connsiteY28" fmla="*/ 1899807 h 1899807"/>
              <a:gd name="connsiteX29" fmla="*/ 2012275 w 9453639"/>
              <a:gd name="connsiteY29" fmla="*/ 1899807 h 1899807"/>
              <a:gd name="connsiteX30" fmla="*/ 1620624 w 9453639"/>
              <a:gd name="connsiteY30" fmla="*/ 1899807 h 1899807"/>
              <a:gd name="connsiteX31" fmla="*/ 1039900 w 9453639"/>
              <a:gd name="connsiteY31" fmla="*/ 1899807 h 1899807"/>
              <a:gd name="connsiteX32" fmla="*/ 0 w 9453639"/>
              <a:gd name="connsiteY32" fmla="*/ 1899807 h 1899807"/>
              <a:gd name="connsiteX33" fmla="*/ 0 w 9453639"/>
              <a:gd name="connsiteY33" fmla="*/ 1304534 h 1899807"/>
              <a:gd name="connsiteX34" fmla="*/ 0 w 9453639"/>
              <a:gd name="connsiteY34" fmla="*/ 728259 h 1899807"/>
              <a:gd name="connsiteX35" fmla="*/ 0 w 9453639"/>
              <a:gd name="connsiteY35" fmla="*/ 0 h 189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453639" h="1899807" fill="none" extrusionOk="0">
                <a:moveTo>
                  <a:pt x="0" y="0"/>
                </a:moveTo>
                <a:cubicBezTo>
                  <a:pt x="174501" y="3457"/>
                  <a:pt x="436261" y="15903"/>
                  <a:pt x="864333" y="0"/>
                </a:cubicBezTo>
                <a:cubicBezTo>
                  <a:pt x="1292405" y="-15903"/>
                  <a:pt x="1138917" y="-14628"/>
                  <a:pt x="1350520" y="0"/>
                </a:cubicBezTo>
                <a:cubicBezTo>
                  <a:pt x="1562123" y="14628"/>
                  <a:pt x="1769047" y="-28289"/>
                  <a:pt x="2025780" y="0"/>
                </a:cubicBezTo>
                <a:cubicBezTo>
                  <a:pt x="2282513" y="28289"/>
                  <a:pt x="2533238" y="-12706"/>
                  <a:pt x="2795576" y="0"/>
                </a:cubicBezTo>
                <a:cubicBezTo>
                  <a:pt x="3057914" y="12706"/>
                  <a:pt x="3034847" y="-11574"/>
                  <a:pt x="3187227" y="0"/>
                </a:cubicBezTo>
                <a:cubicBezTo>
                  <a:pt x="3339607" y="11574"/>
                  <a:pt x="3419102" y="3151"/>
                  <a:pt x="3578878" y="0"/>
                </a:cubicBezTo>
                <a:cubicBezTo>
                  <a:pt x="3738654" y="-3151"/>
                  <a:pt x="4222684" y="-25828"/>
                  <a:pt x="4443210" y="0"/>
                </a:cubicBezTo>
                <a:cubicBezTo>
                  <a:pt x="4663736" y="25828"/>
                  <a:pt x="4781298" y="18650"/>
                  <a:pt x="5118470" y="0"/>
                </a:cubicBezTo>
                <a:cubicBezTo>
                  <a:pt x="5455642" y="-18650"/>
                  <a:pt x="5335442" y="4501"/>
                  <a:pt x="5510121" y="0"/>
                </a:cubicBezTo>
                <a:cubicBezTo>
                  <a:pt x="5684800" y="-4501"/>
                  <a:pt x="5906038" y="-16711"/>
                  <a:pt x="6185381" y="0"/>
                </a:cubicBezTo>
                <a:cubicBezTo>
                  <a:pt x="6464724" y="16711"/>
                  <a:pt x="6813783" y="38756"/>
                  <a:pt x="7049714" y="0"/>
                </a:cubicBezTo>
                <a:cubicBezTo>
                  <a:pt x="7285645" y="-38756"/>
                  <a:pt x="7399061" y="-1785"/>
                  <a:pt x="7630437" y="0"/>
                </a:cubicBezTo>
                <a:cubicBezTo>
                  <a:pt x="7861813" y="1785"/>
                  <a:pt x="8050759" y="13665"/>
                  <a:pt x="8211161" y="0"/>
                </a:cubicBezTo>
                <a:cubicBezTo>
                  <a:pt x="8371563" y="-13665"/>
                  <a:pt x="8837729" y="-55234"/>
                  <a:pt x="9453639" y="0"/>
                </a:cubicBezTo>
                <a:cubicBezTo>
                  <a:pt x="9484002" y="209784"/>
                  <a:pt x="9481135" y="373626"/>
                  <a:pt x="9453639" y="652267"/>
                </a:cubicBezTo>
                <a:cubicBezTo>
                  <a:pt x="9426143" y="930908"/>
                  <a:pt x="9478924" y="1016576"/>
                  <a:pt x="9453639" y="1285536"/>
                </a:cubicBezTo>
                <a:cubicBezTo>
                  <a:pt x="9428354" y="1554496"/>
                  <a:pt x="9464469" y="1636858"/>
                  <a:pt x="9453639" y="1899807"/>
                </a:cubicBezTo>
                <a:cubicBezTo>
                  <a:pt x="9191380" y="1910364"/>
                  <a:pt x="9154092" y="1928174"/>
                  <a:pt x="8872915" y="1899807"/>
                </a:cubicBezTo>
                <a:cubicBezTo>
                  <a:pt x="8591738" y="1871440"/>
                  <a:pt x="8496061" y="1891469"/>
                  <a:pt x="8386728" y="1899807"/>
                </a:cubicBezTo>
                <a:cubicBezTo>
                  <a:pt x="8277395" y="1908145"/>
                  <a:pt x="7904742" y="1897103"/>
                  <a:pt x="7522396" y="1899807"/>
                </a:cubicBezTo>
                <a:cubicBezTo>
                  <a:pt x="7140050" y="1902511"/>
                  <a:pt x="7056678" y="1874147"/>
                  <a:pt x="6847136" y="1899807"/>
                </a:cubicBezTo>
                <a:cubicBezTo>
                  <a:pt x="6637594" y="1925467"/>
                  <a:pt x="6570201" y="1893768"/>
                  <a:pt x="6455485" y="1899807"/>
                </a:cubicBezTo>
                <a:cubicBezTo>
                  <a:pt x="6340769" y="1905846"/>
                  <a:pt x="6081668" y="1891916"/>
                  <a:pt x="5780225" y="1899807"/>
                </a:cubicBezTo>
                <a:cubicBezTo>
                  <a:pt x="5478782" y="1907698"/>
                  <a:pt x="5482000" y="1912562"/>
                  <a:pt x="5199501" y="1899807"/>
                </a:cubicBezTo>
                <a:cubicBezTo>
                  <a:pt x="4917002" y="1887052"/>
                  <a:pt x="4857419" y="1892557"/>
                  <a:pt x="4618778" y="1899807"/>
                </a:cubicBezTo>
                <a:cubicBezTo>
                  <a:pt x="4380137" y="1907057"/>
                  <a:pt x="4300546" y="1920361"/>
                  <a:pt x="4038054" y="1899807"/>
                </a:cubicBezTo>
                <a:cubicBezTo>
                  <a:pt x="3775562" y="1879253"/>
                  <a:pt x="3667159" y="1875877"/>
                  <a:pt x="3457331" y="1899807"/>
                </a:cubicBezTo>
                <a:cubicBezTo>
                  <a:pt x="3247503" y="1923737"/>
                  <a:pt x="3000860" y="1887102"/>
                  <a:pt x="2687535" y="1899807"/>
                </a:cubicBezTo>
                <a:cubicBezTo>
                  <a:pt x="2374210" y="1912512"/>
                  <a:pt x="2313290" y="1919166"/>
                  <a:pt x="2012275" y="1899807"/>
                </a:cubicBezTo>
                <a:cubicBezTo>
                  <a:pt x="1711260" y="1880448"/>
                  <a:pt x="1778592" y="1905186"/>
                  <a:pt x="1620624" y="1899807"/>
                </a:cubicBezTo>
                <a:cubicBezTo>
                  <a:pt x="1462656" y="1894428"/>
                  <a:pt x="1230275" y="1913408"/>
                  <a:pt x="1039900" y="1899807"/>
                </a:cubicBezTo>
                <a:cubicBezTo>
                  <a:pt x="849525" y="1886206"/>
                  <a:pt x="410175" y="1925492"/>
                  <a:pt x="0" y="1899807"/>
                </a:cubicBezTo>
                <a:cubicBezTo>
                  <a:pt x="6554" y="1713810"/>
                  <a:pt x="-181" y="1469133"/>
                  <a:pt x="0" y="1304534"/>
                </a:cubicBezTo>
                <a:cubicBezTo>
                  <a:pt x="181" y="1139935"/>
                  <a:pt x="17758" y="896927"/>
                  <a:pt x="0" y="728259"/>
                </a:cubicBezTo>
                <a:cubicBezTo>
                  <a:pt x="-17758" y="559591"/>
                  <a:pt x="-19621" y="286849"/>
                  <a:pt x="0" y="0"/>
                </a:cubicBezTo>
                <a:close/>
              </a:path>
              <a:path w="9453639" h="1899807" stroke="0" extrusionOk="0">
                <a:moveTo>
                  <a:pt x="0" y="0"/>
                </a:moveTo>
                <a:cubicBezTo>
                  <a:pt x="288260" y="26485"/>
                  <a:pt x="323514" y="-14354"/>
                  <a:pt x="580724" y="0"/>
                </a:cubicBezTo>
                <a:cubicBezTo>
                  <a:pt x="837934" y="14354"/>
                  <a:pt x="814060" y="2467"/>
                  <a:pt x="972374" y="0"/>
                </a:cubicBezTo>
                <a:cubicBezTo>
                  <a:pt x="1130688" y="-2467"/>
                  <a:pt x="1466728" y="-9953"/>
                  <a:pt x="1836707" y="0"/>
                </a:cubicBezTo>
                <a:cubicBezTo>
                  <a:pt x="2206686" y="9953"/>
                  <a:pt x="2252102" y="-24545"/>
                  <a:pt x="2417431" y="0"/>
                </a:cubicBezTo>
                <a:cubicBezTo>
                  <a:pt x="2582760" y="24545"/>
                  <a:pt x="2819983" y="474"/>
                  <a:pt x="2998154" y="0"/>
                </a:cubicBezTo>
                <a:cubicBezTo>
                  <a:pt x="3176325" y="-474"/>
                  <a:pt x="3516517" y="16103"/>
                  <a:pt x="3862487" y="0"/>
                </a:cubicBezTo>
                <a:cubicBezTo>
                  <a:pt x="4208457" y="-16103"/>
                  <a:pt x="4234837" y="-6597"/>
                  <a:pt x="4348674" y="0"/>
                </a:cubicBezTo>
                <a:cubicBezTo>
                  <a:pt x="4462511" y="6597"/>
                  <a:pt x="4997573" y="-17738"/>
                  <a:pt x="5213007" y="0"/>
                </a:cubicBezTo>
                <a:cubicBezTo>
                  <a:pt x="5428441" y="17738"/>
                  <a:pt x="5758774" y="-1234"/>
                  <a:pt x="6077339" y="0"/>
                </a:cubicBezTo>
                <a:cubicBezTo>
                  <a:pt x="6395904" y="1234"/>
                  <a:pt x="6573302" y="32090"/>
                  <a:pt x="6752599" y="0"/>
                </a:cubicBezTo>
                <a:cubicBezTo>
                  <a:pt x="6931896" y="-32090"/>
                  <a:pt x="7436455" y="31104"/>
                  <a:pt x="7616932" y="0"/>
                </a:cubicBezTo>
                <a:cubicBezTo>
                  <a:pt x="7797409" y="-31104"/>
                  <a:pt x="8080871" y="1203"/>
                  <a:pt x="8197656" y="0"/>
                </a:cubicBezTo>
                <a:cubicBezTo>
                  <a:pt x="8314441" y="-1203"/>
                  <a:pt x="8567119" y="-18135"/>
                  <a:pt x="8778379" y="0"/>
                </a:cubicBezTo>
                <a:cubicBezTo>
                  <a:pt x="8989639" y="18135"/>
                  <a:pt x="9248788" y="-15852"/>
                  <a:pt x="9453639" y="0"/>
                </a:cubicBezTo>
                <a:cubicBezTo>
                  <a:pt x="9463295" y="132148"/>
                  <a:pt x="9435585" y="339141"/>
                  <a:pt x="9453639" y="614271"/>
                </a:cubicBezTo>
                <a:cubicBezTo>
                  <a:pt x="9471693" y="889401"/>
                  <a:pt x="9477581" y="1032980"/>
                  <a:pt x="9453639" y="1247540"/>
                </a:cubicBezTo>
                <a:cubicBezTo>
                  <a:pt x="9429697" y="1462100"/>
                  <a:pt x="9459482" y="1596181"/>
                  <a:pt x="9453639" y="1899807"/>
                </a:cubicBezTo>
                <a:cubicBezTo>
                  <a:pt x="9111279" y="1909393"/>
                  <a:pt x="8973289" y="1870434"/>
                  <a:pt x="8683843" y="1899807"/>
                </a:cubicBezTo>
                <a:cubicBezTo>
                  <a:pt x="8394397" y="1929180"/>
                  <a:pt x="8399872" y="1891974"/>
                  <a:pt x="8292192" y="1899807"/>
                </a:cubicBezTo>
                <a:cubicBezTo>
                  <a:pt x="8184512" y="1907640"/>
                  <a:pt x="8020873" y="1895283"/>
                  <a:pt x="7806005" y="1899807"/>
                </a:cubicBezTo>
                <a:cubicBezTo>
                  <a:pt x="7591137" y="1904331"/>
                  <a:pt x="7352915" y="1895802"/>
                  <a:pt x="6941672" y="1899807"/>
                </a:cubicBezTo>
                <a:cubicBezTo>
                  <a:pt x="6530429" y="1903812"/>
                  <a:pt x="6421968" y="1897417"/>
                  <a:pt x="6266412" y="1899807"/>
                </a:cubicBezTo>
                <a:cubicBezTo>
                  <a:pt x="6110856" y="1902197"/>
                  <a:pt x="6022699" y="1898638"/>
                  <a:pt x="5780225" y="1899807"/>
                </a:cubicBezTo>
                <a:cubicBezTo>
                  <a:pt x="5537751" y="1900976"/>
                  <a:pt x="5305230" y="1874544"/>
                  <a:pt x="5104965" y="1899807"/>
                </a:cubicBezTo>
                <a:cubicBezTo>
                  <a:pt x="4904700" y="1925070"/>
                  <a:pt x="4830023" y="1892815"/>
                  <a:pt x="4713314" y="1899807"/>
                </a:cubicBezTo>
                <a:cubicBezTo>
                  <a:pt x="4596605" y="1906799"/>
                  <a:pt x="4422384" y="1916120"/>
                  <a:pt x="4321664" y="1899807"/>
                </a:cubicBezTo>
                <a:cubicBezTo>
                  <a:pt x="4220944" y="1883495"/>
                  <a:pt x="3824893" y="1909906"/>
                  <a:pt x="3646404" y="1899807"/>
                </a:cubicBezTo>
                <a:cubicBezTo>
                  <a:pt x="3467915" y="1889708"/>
                  <a:pt x="3365793" y="1883577"/>
                  <a:pt x="3160216" y="1899807"/>
                </a:cubicBezTo>
                <a:cubicBezTo>
                  <a:pt x="2954639" y="1916037"/>
                  <a:pt x="2701488" y="1863585"/>
                  <a:pt x="2390420" y="1899807"/>
                </a:cubicBezTo>
                <a:cubicBezTo>
                  <a:pt x="2079352" y="1936029"/>
                  <a:pt x="2133682" y="1908284"/>
                  <a:pt x="1904233" y="1899807"/>
                </a:cubicBezTo>
                <a:cubicBezTo>
                  <a:pt x="1674784" y="1891330"/>
                  <a:pt x="1356363" y="1905970"/>
                  <a:pt x="1134437" y="1899807"/>
                </a:cubicBezTo>
                <a:cubicBezTo>
                  <a:pt x="912511" y="1893644"/>
                  <a:pt x="932806" y="1886560"/>
                  <a:pt x="742786" y="1899807"/>
                </a:cubicBezTo>
                <a:cubicBezTo>
                  <a:pt x="552766" y="1913054"/>
                  <a:pt x="263937" y="1875434"/>
                  <a:pt x="0" y="1899807"/>
                </a:cubicBezTo>
                <a:cubicBezTo>
                  <a:pt x="869" y="1739529"/>
                  <a:pt x="-14741" y="1576489"/>
                  <a:pt x="0" y="1304534"/>
                </a:cubicBezTo>
                <a:cubicBezTo>
                  <a:pt x="14741" y="1032579"/>
                  <a:pt x="12091" y="907840"/>
                  <a:pt x="0" y="633269"/>
                </a:cubicBezTo>
                <a:cubicBezTo>
                  <a:pt x="-12091" y="358698"/>
                  <a:pt x="-11329" y="141441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B11DEDA-2B04-C543-A234-A7514A892E38}"/>
              </a:ext>
            </a:extLst>
          </p:cNvPr>
          <p:cNvSpPr/>
          <p:nvPr/>
        </p:nvSpPr>
        <p:spPr>
          <a:xfrm>
            <a:off x="1693148" y="2103366"/>
            <a:ext cx="781552" cy="899391"/>
          </a:xfrm>
          <a:custGeom>
            <a:avLst/>
            <a:gdLst>
              <a:gd name="connsiteX0" fmla="*/ 0 w 781552"/>
              <a:gd name="connsiteY0" fmla="*/ 449696 h 899391"/>
              <a:gd name="connsiteX1" fmla="*/ 390776 w 781552"/>
              <a:gd name="connsiteY1" fmla="*/ 0 h 899391"/>
              <a:gd name="connsiteX2" fmla="*/ 781552 w 781552"/>
              <a:gd name="connsiteY2" fmla="*/ 449696 h 899391"/>
              <a:gd name="connsiteX3" fmla="*/ 390776 w 781552"/>
              <a:gd name="connsiteY3" fmla="*/ 899392 h 899391"/>
              <a:gd name="connsiteX4" fmla="*/ 0 w 781552"/>
              <a:gd name="connsiteY4" fmla="*/ 449696 h 89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52" h="899391" fill="none" extrusionOk="0">
                <a:moveTo>
                  <a:pt x="0" y="449696"/>
                </a:moveTo>
                <a:cubicBezTo>
                  <a:pt x="51349" y="207427"/>
                  <a:pt x="200838" y="-53265"/>
                  <a:pt x="390776" y="0"/>
                </a:cubicBezTo>
                <a:cubicBezTo>
                  <a:pt x="579881" y="-4091"/>
                  <a:pt x="753846" y="227421"/>
                  <a:pt x="781552" y="449696"/>
                </a:cubicBezTo>
                <a:cubicBezTo>
                  <a:pt x="780145" y="684643"/>
                  <a:pt x="601022" y="907138"/>
                  <a:pt x="390776" y="899392"/>
                </a:cubicBezTo>
                <a:cubicBezTo>
                  <a:pt x="217624" y="923279"/>
                  <a:pt x="53621" y="710949"/>
                  <a:pt x="0" y="449696"/>
                </a:cubicBezTo>
                <a:close/>
              </a:path>
              <a:path w="781552" h="899391" stroke="0" extrusionOk="0">
                <a:moveTo>
                  <a:pt x="0" y="449696"/>
                </a:moveTo>
                <a:cubicBezTo>
                  <a:pt x="-29841" y="182930"/>
                  <a:pt x="118168" y="21314"/>
                  <a:pt x="390776" y="0"/>
                </a:cubicBezTo>
                <a:cubicBezTo>
                  <a:pt x="659521" y="11142"/>
                  <a:pt x="712175" y="203542"/>
                  <a:pt x="781552" y="449696"/>
                </a:cubicBezTo>
                <a:cubicBezTo>
                  <a:pt x="760081" y="719023"/>
                  <a:pt x="595985" y="958043"/>
                  <a:pt x="390776" y="899392"/>
                </a:cubicBezTo>
                <a:cubicBezTo>
                  <a:pt x="115146" y="866668"/>
                  <a:pt x="33148" y="713895"/>
                  <a:pt x="0" y="449696"/>
                </a:cubicBezTo>
                <a:close/>
              </a:path>
            </a:pathLst>
          </a:custGeom>
          <a:solidFill>
            <a:srgbClr val="CA6370">
              <a:alpha val="81000"/>
            </a:srgbClr>
          </a:solidFill>
          <a:ln>
            <a:solidFill>
              <a:srgbClr val="CA637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3200" dirty="0">
              <a:solidFill>
                <a:schemeClr val="tx1"/>
              </a:solidFill>
              <a:latin typeface="Gaegu" pitchFamily="2" charset="0"/>
              <a:ea typeface="Gaegu" pitchFamily="2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0972BF6-2A2E-8D4E-99E9-CD1ACB6C13AD}"/>
              </a:ext>
            </a:extLst>
          </p:cNvPr>
          <p:cNvSpPr/>
          <p:nvPr/>
        </p:nvSpPr>
        <p:spPr>
          <a:xfrm>
            <a:off x="1693914" y="4213278"/>
            <a:ext cx="804189" cy="999961"/>
          </a:xfrm>
          <a:custGeom>
            <a:avLst/>
            <a:gdLst>
              <a:gd name="connsiteX0" fmla="*/ 0 w 804189"/>
              <a:gd name="connsiteY0" fmla="*/ 499981 h 999961"/>
              <a:gd name="connsiteX1" fmla="*/ 402095 w 804189"/>
              <a:gd name="connsiteY1" fmla="*/ 0 h 999961"/>
              <a:gd name="connsiteX2" fmla="*/ 804190 w 804189"/>
              <a:gd name="connsiteY2" fmla="*/ 499981 h 999961"/>
              <a:gd name="connsiteX3" fmla="*/ 402095 w 804189"/>
              <a:gd name="connsiteY3" fmla="*/ 999962 h 999961"/>
              <a:gd name="connsiteX4" fmla="*/ 0 w 804189"/>
              <a:gd name="connsiteY4" fmla="*/ 499981 h 99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89" h="999961" fill="none" extrusionOk="0">
                <a:moveTo>
                  <a:pt x="0" y="499981"/>
                </a:moveTo>
                <a:cubicBezTo>
                  <a:pt x="60092" y="230978"/>
                  <a:pt x="187705" y="-15807"/>
                  <a:pt x="402095" y="0"/>
                </a:cubicBezTo>
                <a:cubicBezTo>
                  <a:pt x="610894" y="-2032"/>
                  <a:pt x="745270" y="279321"/>
                  <a:pt x="804190" y="499981"/>
                </a:cubicBezTo>
                <a:cubicBezTo>
                  <a:pt x="802547" y="760441"/>
                  <a:pt x="611490" y="1017578"/>
                  <a:pt x="402095" y="999962"/>
                </a:cubicBezTo>
                <a:cubicBezTo>
                  <a:pt x="228701" y="1027213"/>
                  <a:pt x="42256" y="786273"/>
                  <a:pt x="0" y="499981"/>
                </a:cubicBezTo>
                <a:close/>
              </a:path>
              <a:path w="804189" h="999961" stroke="0" extrusionOk="0">
                <a:moveTo>
                  <a:pt x="0" y="499981"/>
                </a:moveTo>
                <a:cubicBezTo>
                  <a:pt x="-42417" y="197685"/>
                  <a:pt x="140077" y="14993"/>
                  <a:pt x="402095" y="0"/>
                </a:cubicBezTo>
                <a:cubicBezTo>
                  <a:pt x="701327" y="16244"/>
                  <a:pt x="788776" y="224339"/>
                  <a:pt x="804190" y="499981"/>
                </a:cubicBezTo>
                <a:cubicBezTo>
                  <a:pt x="757737" y="821477"/>
                  <a:pt x="613502" y="1058904"/>
                  <a:pt x="402095" y="999962"/>
                </a:cubicBezTo>
                <a:cubicBezTo>
                  <a:pt x="166304" y="992455"/>
                  <a:pt x="69012" y="809087"/>
                  <a:pt x="0" y="499981"/>
                </a:cubicBezTo>
                <a:close/>
              </a:path>
            </a:pathLst>
          </a:custGeom>
          <a:solidFill>
            <a:srgbClr val="CA6370">
              <a:alpha val="81000"/>
            </a:srgbClr>
          </a:solidFill>
          <a:ln>
            <a:solidFill>
              <a:srgbClr val="CA637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3200" dirty="0">
              <a:solidFill>
                <a:schemeClr val="tx1"/>
              </a:solidFill>
              <a:latin typeface="Gaegu" pitchFamily="2" charset="0"/>
              <a:ea typeface="Gaegu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62CA91-4DC9-A048-B02E-F8F2CA9B57F8}"/>
              </a:ext>
            </a:extLst>
          </p:cNvPr>
          <p:cNvSpPr txBox="1"/>
          <p:nvPr/>
        </p:nvSpPr>
        <p:spPr>
          <a:xfrm>
            <a:off x="2654841" y="2008412"/>
            <a:ext cx="806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FE1F4F3-ED3A-BF4F-8976-04E4CB2E308C}"/>
              </a:ext>
            </a:extLst>
          </p:cNvPr>
          <p:cNvSpPr txBox="1"/>
          <p:nvPr/>
        </p:nvSpPr>
        <p:spPr>
          <a:xfrm>
            <a:off x="2566000" y="4012910"/>
            <a:ext cx="7998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  <p:pic>
        <p:nvPicPr>
          <p:cNvPr id="3" name="Gráfico 2" descr="Africa con relleno sólido">
            <a:extLst>
              <a:ext uri="{FF2B5EF4-FFF2-40B4-BE49-F238E27FC236}">
                <a16:creationId xmlns:a16="http://schemas.microsoft.com/office/drawing/2014/main" id="{C09B4E35-CC51-114A-8B1C-A773D6DC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9008" y="2276061"/>
            <a:ext cx="554000" cy="554000"/>
          </a:xfrm>
          <a:prstGeom prst="rect">
            <a:avLst/>
          </a:prstGeom>
        </p:spPr>
      </p:pic>
      <p:pic>
        <p:nvPicPr>
          <p:cNvPr id="6" name="Gráfico 5" descr="Alien Face con relleno sólido">
            <a:extLst>
              <a:ext uri="{FF2B5EF4-FFF2-40B4-BE49-F238E27FC236}">
                <a16:creationId xmlns:a16="http://schemas.microsoft.com/office/drawing/2014/main" id="{4220CD6C-73C6-1F46-AB76-EA10832DD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486" y="4371396"/>
            <a:ext cx="615043" cy="6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8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5804655" y="3529317"/>
            <a:ext cx="4974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dirty="0">
                <a:solidFill>
                  <a:srgbClr val="7C4C5B"/>
                </a:solidFill>
                <a:latin typeface="Fontnya Ineth" panose="02000503000000000000" pitchFamily="2" charset="0"/>
              </a:rPr>
              <a:t>TEMA DOS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F375E7C-2411-8344-9397-A89F47E516E8}"/>
              </a:ext>
            </a:extLst>
          </p:cNvPr>
          <p:cNvSpPr/>
          <p:nvPr/>
        </p:nvSpPr>
        <p:spPr>
          <a:xfrm>
            <a:off x="5891588" y="1952050"/>
            <a:ext cx="4554739" cy="3457545"/>
          </a:xfrm>
          <a:custGeom>
            <a:avLst/>
            <a:gdLst>
              <a:gd name="connsiteX0" fmla="*/ 0 w 4554739"/>
              <a:gd name="connsiteY0" fmla="*/ 0 h 3457545"/>
              <a:gd name="connsiteX1" fmla="*/ 605130 w 4554739"/>
              <a:gd name="connsiteY1" fmla="*/ 0 h 3457545"/>
              <a:gd name="connsiteX2" fmla="*/ 1119164 w 4554739"/>
              <a:gd name="connsiteY2" fmla="*/ 0 h 3457545"/>
              <a:gd name="connsiteX3" fmla="*/ 1860936 w 4554739"/>
              <a:gd name="connsiteY3" fmla="*/ 0 h 3457545"/>
              <a:gd name="connsiteX4" fmla="*/ 2466066 w 4554739"/>
              <a:gd name="connsiteY4" fmla="*/ 0 h 3457545"/>
              <a:gd name="connsiteX5" fmla="*/ 3071195 w 4554739"/>
              <a:gd name="connsiteY5" fmla="*/ 0 h 3457545"/>
              <a:gd name="connsiteX6" fmla="*/ 3812967 w 4554739"/>
              <a:gd name="connsiteY6" fmla="*/ 0 h 3457545"/>
              <a:gd name="connsiteX7" fmla="*/ 4554739 w 4554739"/>
              <a:gd name="connsiteY7" fmla="*/ 0 h 3457545"/>
              <a:gd name="connsiteX8" fmla="*/ 4554739 w 4554739"/>
              <a:gd name="connsiteY8" fmla="*/ 760660 h 3457545"/>
              <a:gd name="connsiteX9" fmla="*/ 4554739 w 4554739"/>
              <a:gd name="connsiteY9" fmla="*/ 1383018 h 3457545"/>
              <a:gd name="connsiteX10" fmla="*/ 4554739 w 4554739"/>
              <a:gd name="connsiteY10" fmla="*/ 2005376 h 3457545"/>
              <a:gd name="connsiteX11" fmla="*/ 4554739 w 4554739"/>
              <a:gd name="connsiteY11" fmla="*/ 2696885 h 3457545"/>
              <a:gd name="connsiteX12" fmla="*/ 4554739 w 4554739"/>
              <a:gd name="connsiteY12" fmla="*/ 3457545 h 3457545"/>
              <a:gd name="connsiteX13" fmla="*/ 4040704 w 4554739"/>
              <a:gd name="connsiteY13" fmla="*/ 3457545 h 3457545"/>
              <a:gd name="connsiteX14" fmla="*/ 3298932 w 4554739"/>
              <a:gd name="connsiteY14" fmla="*/ 3457545 h 3457545"/>
              <a:gd name="connsiteX15" fmla="*/ 2739350 w 4554739"/>
              <a:gd name="connsiteY15" fmla="*/ 3457545 h 3457545"/>
              <a:gd name="connsiteX16" fmla="*/ 2088673 w 4554739"/>
              <a:gd name="connsiteY16" fmla="*/ 3457545 h 3457545"/>
              <a:gd name="connsiteX17" fmla="*/ 1346901 w 4554739"/>
              <a:gd name="connsiteY17" fmla="*/ 3457545 h 3457545"/>
              <a:gd name="connsiteX18" fmla="*/ 696224 w 4554739"/>
              <a:gd name="connsiteY18" fmla="*/ 3457545 h 3457545"/>
              <a:gd name="connsiteX19" fmla="*/ 0 w 4554739"/>
              <a:gd name="connsiteY19" fmla="*/ 3457545 h 3457545"/>
              <a:gd name="connsiteX20" fmla="*/ 0 w 4554739"/>
              <a:gd name="connsiteY20" fmla="*/ 2835187 h 3457545"/>
              <a:gd name="connsiteX21" fmla="*/ 0 w 4554739"/>
              <a:gd name="connsiteY21" fmla="*/ 2178253 h 3457545"/>
              <a:gd name="connsiteX22" fmla="*/ 0 w 4554739"/>
              <a:gd name="connsiteY22" fmla="*/ 1417593 h 3457545"/>
              <a:gd name="connsiteX23" fmla="*/ 0 w 4554739"/>
              <a:gd name="connsiteY23" fmla="*/ 726084 h 3457545"/>
              <a:gd name="connsiteX24" fmla="*/ 0 w 4554739"/>
              <a:gd name="connsiteY24" fmla="*/ 0 h 34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4739" h="3457545" extrusionOk="0">
                <a:moveTo>
                  <a:pt x="0" y="0"/>
                </a:moveTo>
                <a:cubicBezTo>
                  <a:pt x="145251" y="22237"/>
                  <a:pt x="401017" y="-25173"/>
                  <a:pt x="605130" y="0"/>
                </a:cubicBezTo>
                <a:cubicBezTo>
                  <a:pt x="809243" y="25173"/>
                  <a:pt x="918023" y="-468"/>
                  <a:pt x="1119164" y="0"/>
                </a:cubicBezTo>
                <a:cubicBezTo>
                  <a:pt x="1320305" y="468"/>
                  <a:pt x="1626227" y="-18757"/>
                  <a:pt x="1860936" y="0"/>
                </a:cubicBezTo>
                <a:cubicBezTo>
                  <a:pt x="2095645" y="18757"/>
                  <a:pt x="2228182" y="9269"/>
                  <a:pt x="2466066" y="0"/>
                </a:cubicBezTo>
                <a:cubicBezTo>
                  <a:pt x="2703950" y="-9269"/>
                  <a:pt x="2803798" y="24281"/>
                  <a:pt x="3071195" y="0"/>
                </a:cubicBezTo>
                <a:cubicBezTo>
                  <a:pt x="3338592" y="-24281"/>
                  <a:pt x="3442146" y="-33450"/>
                  <a:pt x="3812967" y="0"/>
                </a:cubicBezTo>
                <a:cubicBezTo>
                  <a:pt x="4183788" y="33450"/>
                  <a:pt x="4320917" y="-19841"/>
                  <a:pt x="4554739" y="0"/>
                </a:cubicBezTo>
                <a:cubicBezTo>
                  <a:pt x="4586881" y="296121"/>
                  <a:pt x="4532631" y="433857"/>
                  <a:pt x="4554739" y="760660"/>
                </a:cubicBezTo>
                <a:cubicBezTo>
                  <a:pt x="4576847" y="1087463"/>
                  <a:pt x="4526638" y="1109102"/>
                  <a:pt x="4554739" y="1383018"/>
                </a:cubicBezTo>
                <a:cubicBezTo>
                  <a:pt x="4582840" y="1656934"/>
                  <a:pt x="4565048" y="1747137"/>
                  <a:pt x="4554739" y="2005376"/>
                </a:cubicBezTo>
                <a:cubicBezTo>
                  <a:pt x="4544430" y="2263615"/>
                  <a:pt x="4564023" y="2556845"/>
                  <a:pt x="4554739" y="2696885"/>
                </a:cubicBezTo>
                <a:cubicBezTo>
                  <a:pt x="4545455" y="2836925"/>
                  <a:pt x="4568358" y="3102337"/>
                  <a:pt x="4554739" y="3457545"/>
                </a:cubicBezTo>
                <a:cubicBezTo>
                  <a:pt x="4299080" y="3467051"/>
                  <a:pt x="4215199" y="3452643"/>
                  <a:pt x="4040704" y="3457545"/>
                </a:cubicBezTo>
                <a:cubicBezTo>
                  <a:pt x="3866210" y="3462447"/>
                  <a:pt x="3530490" y="3479508"/>
                  <a:pt x="3298932" y="3457545"/>
                </a:cubicBezTo>
                <a:cubicBezTo>
                  <a:pt x="3067374" y="3435582"/>
                  <a:pt x="3001114" y="3483292"/>
                  <a:pt x="2739350" y="3457545"/>
                </a:cubicBezTo>
                <a:cubicBezTo>
                  <a:pt x="2477586" y="3431798"/>
                  <a:pt x="2387669" y="3452866"/>
                  <a:pt x="2088673" y="3457545"/>
                </a:cubicBezTo>
                <a:cubicBezTo>
                  <a:pt x="1789677" y="3462224"/>
                  <a:pt x="1593326" y="3428713"/>
                  <a:pt x="1346901" y="3457545"/>
                </a:cubicBezTo>
                <a:cubicBezTo>
                  <a:pt x="1100476" y="3486377"/>
                  <a:pt x="965823" y="3480379"/>
                  <a:pt x="696224" y="3457545"/>
                </a:cubicBezTo>
                <a:cubicBezTo>
                  <a:pt x="426625" y="3434711"/>
                  <a:pt x="300246" y="3488868"/>
                  <a:pt x="0" y="3457545"/>
                </a:cubicBezTo>
                <a:cubicBezTo>
                  <a:pt x="-6684" y="3175647"/>
                  <a:pt x="-24890" y="3036138"/>
                  <a:pt x="0" y="2835187"/>
                </a:cubicBezTo>
                <a:cubicBezTo>
                  <a:pt x="24890" y="2634236"/>
                  <a:pt x="-30507" y="2453620"/>
                  <a:pt x="0" y="2178253"/>
                </a:cubicBezTo>
                <a:cubicBezTo>
                  <a:pt x="30507" y="1902886"/>
                  <a:pt x="3222" y="1722019"/>
                  <a:pt x="0" y="1417593"/>
                </a:cubicBezTo>
                <a:cubicBezTo>
                  <a:pt x="-3222" y="1113167"/>
                  <a:pt x="25328" y="1051189"/>
                  <a:pt x="0" y="726084"/>
                </a:cubicBezTo>
                <a:cubicBezTo>
                  <a:pt x="-25328" y="400979"/>
                  <a:pt x="33332" y="22929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315302-7899-F643-AA31-098F51D1F206}"/>
              </a:ext>
            </a:extLst>
          </p:cNvPr>
          <p:cNvSpPr/>
          <p:nvPr/>
        </p:nvSpPr>
        <p:spPr>
          <a:xfrm>
            <a:off x="7752388" y="2464472"/>
            <a:ext cx="833137" cy="748146"/>
          </a:xfrm>
          <a:custGeom>
            <a:avLst/>
            <a:gdLst>
              <a:gd name="connsiteX0" fmla="*/ 0 w 833137"/>
              <a:gd name="connsiteY0" fmla="*/ 374073 h 748146"/>
              <a:gd name="connsiteX1" fmla="*/ 416569 w 833137"/>
              <a:gd name="connsiteY1" fmla="*/ 0 h 748146"/>
              <a:gd name="connsiteX2" fmla="*/ 833138 w 833137"/>
              <a:gd name="connsiteY2" fmla="*/ 374073 h 748146"/>
              <a:gd name="connsiteX3" fmla="*/ 416569 w 833137"/>
              <a:gd name="connsiteY3" fmla="*/ 748146 h 748146"/>
              <a:gd name="connsiteX4" fmla="*/ 0 w 833137"/>
              <a:gd name="connsiteY4" fmla="*/ 374073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48146" fill="none" extrusionOk="0">
                <a:moveTo>
                  <a:pt x="0" y="374073"/>
                </a:moveTo>
                <a:cubicBezTo>
                  <a:pt x="47564" y="173121"/>
                  <a:pt x="202734" y="-33401"/>
                  <a:pt x="416569" y="0"/>
                </a:cubicBezTo>
                <a:cubicBezTo>
                  <a:pt x="615238" y="-4808"/>
                  <a:pt x="797585" y="200951"/>
                  <a:pt x="833138" y="374073"/>
                </a:cubicBezTo>
                <a:cubicBezTo>
                  <a:pt x="828127" y="532884"/>
                  <a:pt x="641243" y="755637"/>
                  <a:pt x="416569" y="748146"/>
                </a:cubicBezTo>
                <a:cubicBezTo>
                  <a:pt x="218856" y="766258"/>
                  <a:pt x="40154" y="590323"/>
                  <a:pt x="0" y="374073"/>
                </a:cubicBezTo>
                <a:close/>
              </a:path>
              <a:path w="833137" h="748146" stroke="0" extrusionOk="0">
                <a:moveTo>
                  <a:pt x="0" y="374073"/>
                </a:moveTo>
                <a:cubicBezTo>
                  <a:pt x="-8114" y="162473"/>
                  <a:pt x="165767" y="7783"/>
                  <a:pt x="416569" y="0"/>
                </a:cubicBezTo>
                <a:cubicBezTo>
                  <a:pt x="651239" y="969"/>
                  <a:pt x="824023" y="167768"/>
                  <a:pt x="833138" y="374073"/>
                </a:cubicBezTo>
                <a:cubicBezTo>
                  <a:pt x="784952" y="627724"/>
                  <a:pt x="645636" y="753661"/>
                  <a:pt x="416569" y="748146"/>
                </a:cubicBezTo>
                <a:cubicBezTo>
                  <a:pt x="164948" y="736352"/>
                  <a:pt x="16817" y="588703"/>
                  <a:pt x="0" y="37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6DC2DD-ABA7-4941-B78F-007A2D0F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02" y="1499346"/>
            <a:ext cx="2450784" cy="4362952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1C39E44E-2808-6044-8EAB-5E26466D1048}"/>
              </a:ext>
            </a:extLst>
          </p:cNvPr>
          <p:cNvSpPr/>
          <p:nvPr/>
        </p:nvSpPr>
        <p:spPr>
          <a:xfrm rot="2762019">
            <a:off x="3667466" y="1697161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7A90CB1-CBDF-E94A-9B9F-FA52ED9B1B58}"/>
              </a:ext>
            </a:extLst>
          </p:cNvPr>
          <p:cNvSpPr/>
          <p:nvPr/>
        </p:nvSpPr>
        <p:spPr>
          <a:xfrm rot="2762019">
            <a:off x="1655033" y="5420273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50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414985" y="1643737"/>
            <a:ext cx="4501339" cy="1899807"/>
          </a:xfrm>
          <a:custGeom>
            <a:avLst/>
            <a:gdLst>
              <a:gd name="connsiteX0" fmla="*/ 0 w 4501339"/>
              <a:gd name="connsiteY0" fmla="*/ 0 h 1899807"/>
              <a:gd name="connsiteX1" fmla="*/ 598035 w 4501339"/>
              <a:gd name="connsiteY1" fmla="*/ 0 h 1899807"/>
              <a:gd name="connsiteX2" fmla="*/ 1151057 w 4501339"/>
              <a:gd name="connsiteY2" fmla="*/ 0 h 1899807"/>
              <a:gd name="connsiteX3" fmla="*/ 1839119 w 4501339"/>
              <a:gd name="connsiteY3" fmla="*/ 0 h 1899807"/>
              <a:gd name="connsiteX4" fmla="*/ 2482167 w 4501339"/>
              <a:gd name="connsiteY4" fmla="*/ 0 h 1899807"/>
              <a:gd name="connsiteX5" fmla="*/ 3125215 w 4501339"/>
              <a:gd name="connsiteY5" fmla="*/ 0 h 1899807"/>
              <a:gd name="connsiteX6" fmla="*/ 3858291 w 4501339"/>
              <a:gd name="connsiteY6" fmla="*/ 0 h 1899807"/>
              <a:gd name="connsiteX7" fmla="*/ 4501339 w 4501339"/>
              <a:gd name="connsiteY7" fmla="*/ 0 h 1899807"/>
              <a:gd name="connsiteX8" fmla="*/ 4501339 w 4501339"/>
              <a:gd name="connsiteY8" fmla="*/ 576275 h 1899807"/>
              <a:gd name="connsiteX9" fmla="*/ 4501339 w 4501339"/>
              <a:gd name="connsiteY9" fmla="*/ 1228542 h 1899807"/>
              <a:gd name="connsiteX10" fmla="*/ 4501339 w 4501339"/>
              <a:gd name="connsiteY10" fmla="*/ 1899807 h 1899807"/>
              <a:gd name="connsiteX11" fmla="*/ 3813277 w 4501339"/>
              <a:gd name="connsiteY11" fmla="*/ 1899807 h 1899807"/>
              <a:gd name="connsiteX12" fmla="*/ 3125215 w 4501339"/>
              <a:gd name="connsiteY12" fmla="*/ 1899807 h 1899807"/>
              <a:gd name="connsiteX13" fmla="*/ 2392140 w 4501339"/>
              <a:gd name="connsiteY13" fmla="*/ 1899807 h 1899807"/>
              <a:gd name="connsiteX14" fmla="*/ 1794105 w 4501339"/>
              <a:gd name="connsiteY14" fmla="*/ 1899807 h 1899807"/>
              <a:gd name="connsiteX15" fmla="*/ 1061030 w 4501339"/>
              <a:gd name="connsiteY15" fmla="*/ 1899807 h 1899807"/>
              <a:gd name="connsiteX16" fmla="*/ 0 w 4501339"/>
              <a:gd name="connsiteY16" fmla="*/ 1899807 h 1899807"/>
              <a:gd name="connsiteX17" fmla="*/ 0 w 4501339"/>
              <a:gd name="connsiteY17" fmla="*/ 1323532 h 1899807"/>
              <a:gd name="connsiteX18" fmla="*/ 0 w 4501339"/>
              <a:gd name="connsiteY18" fmla="*/ 671265 h 1899807"/>
              <a:gd name="connsiteX19" fmla="*/ 0 w 4501339"/>
              <a:gd name="connsiteY19" fmla="*/ 0 h 189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01339" h="1899807" fill="none" extrusionOk="0">
                <a:moveTo>
                  <a:pt x="0" y="0"/>
                </a:moveTo>
                <a:cubicBezTo>
                  <a:pt x="150635" y="-17016"/>
                  <a:pt x="436720" y="-7492"/>
                  <a:pt x="598035" y="0"/>
                </a:cubicBezTo>
                <a:cubicBezTo>
                  <a:pt x="759351" y="7492"/>
                  <a:pt x="994996" y="-7965"/>
                  <a:pt x="1151057" y="0"/>
                </a:cubicBezTo>
                <a:cubicBezTo>
                  <a:pt x="1307118" y="7965"/>
                  <a:pt x="1497368" y="-19676"/>
                  <a:pt x="1839119" y="0"/>
                </a:cubicBezTo>
                <a:cubicBezTo>
                  <a:pt x="2180870" y="19676"/>
                  <a:pt x="2295370" y="24585"/>
                  <a:pt x="2482167" y="0"/>
                </a:cubicBezTo>
                <a:cubicBezTo>
                  <a:pt x="2668964" y="-24585"/>
                  <a:pt x="2844403" y="16335"/>
                  <a:pt x="3125215" y="0"/>
                </a:cubicBezTo>
                <a:cubicBezTo>
                  <a:pt x="3406027" y="-16335"/>
                  <a:pt x="3589759" y="-23138"/>
                  <a:pt x="3858291" y="0"/>
                </a:cubicBezTo>
                <a:cubicBezTo>
                  <a:pt x="4126823" y="23138"/>
                  <a:pt x="4199449" y="-15647"/>
                  <a:pt x="4501339" y="0"/>
                </a:cubicBezTo>
                <a:cubicBezTo>
                  <a:pt x="4498262" y="142725"/>
                  <a:pt x="4517987" y="362199"/>
                  <a:pt x="4501339" y="576275"/>
                </a:cubicBezTo>
                <a:cubicBezTo>
                  <a:pt x="4484691" y="790351"/>
                  <a:pt x="4473742" y="941435"/>
                  <a:pt x="4501339" y="1228542"/>
                </a:cubicBezTo>
                <a:cubicBezTo>
                  <a:pt x="4528936" y="1515649"/>
                  <a:pt x="4534000" y="1686439"/>
                  <a:pt x="4501339" y="1899807"/>
                </a:cubicBezTo>
                <a:cubicBezTo>
                  <a:pt x="4159037" y="1871367"/>
                  <a:pt x="4065461" y="1909102"/>
                  <a:pt x="3813277" y="1899807"/>
                </a:cubicBezTo>
                <a:cubicBezTo>
                  <a:pt x="3561093" y="1890512"/>
                  <a:pt x="3452356" y="1871591"/>
                  <a:pt x="3125215" y="1899807"/>
                </a:cubicBezTo>
                <a:cubicBezTo>
                  <a:pt x="2798074" y="1928023"/>
                  <a:pt x="2631042" y="1902297"/>
                  <a:pt x="2392140" y="1899807"/>
                </a:cubicBezTo>
                <a:cubicBezTo>
                  <a:pt x="2153239" y="1897317"/>
                  <a:pt x="1947075" y="1905019"/>
                  <a:pt x="1794105" y="1899807"/>
                </a:cubicBezTo>
                <a:cubicBezTo>
                  <a:pt x="1641135" y="1894595"/>
                  <a:pt x="1299566" y="1917600"/>
                  <a:pt x="1061030" y="1899807"/>
                </a:cubicBezTo>
                <a:cubicBezTo>
                  <a:pt x="822494" y="1882014"/>
                  <a:pt x="302315" y="1890104"/>
                  <a:pt x="0" y="1899807"/>
                </a:cubicBezTo>
                <a:cubicBezTo>
                  <a:pt x="10474" y="1739035"/>
                  <a:pt x="-10589" y="1511691"/>
                  <a:pt x="0" y="1323532"/>
                </a:cubicBezTo>
                <a:cubicBezTo>
                  <a:pt x="10589" y="1135373"/>
                  <a:pt x="12686" y="832040"/>
                  <a:pt x="0" y="671265"/>
                </a:cubicBezTo>
                <a:cubicBezTo>
                  <a:pt x="-12686" y="510490"/>
                  <a:pt x="21341" y="249495"/>
                  <a:pt x="0" y="0"/>
                </a:cubicBezTo>
                <a:close/>
              </a:path>
              <a:path w="4501339" h="1899807" stroke="0" extrusionOk="0">
                <a:moveTo>
                  <a:pt x="0" y="0"/>
                </a:moveTo>
                <a:cubicBezTo>
                  <a:pt x="240681" y="18337"/>
                  <a:pt x="353300" y="26130"/>
                  <a:pt x="598035" y="0"/>
                </a:cubicBezTo>
                <a:cubicBezTo>
                  <a:pt x="842771" y="-26130"/>
                  <a:pt x="939375" y="-20115"/>
                  <a:pt x="1106043" y="0"/>
                </a:cubicBezTo>
                <a:cubicBezTo>
                  <a:pt x="1272711" y="20115"/>
                  <a:pt x="1518333" y="-24496"/>
                  <a:pt x="1839119" y="0"/>
                </a:cubicBezTo>
                <a:cubicBezTo>
                  <a:pt x="2159905" y="24496"/>
                  <a:pt x="2170315" y="14888"/>
                  <a:pt x="2437154" y="0"/>
                </a:cubicBezTo>
                <a:cubicBezTo>
                  <a:pt x="2703994" y="-14888"/>
                  <a:pt x="2903434" y="-5011"/>
                  <a:pt x="3035189" y="0"/>
                </a:cubicBezTo>
                <a:cubicBezTo>
                  <a:pt x="3166945" y="5011"/>
                  <a:pt x="3513446" y="-16475"/>
                  <a:pt x="3768264" y="0"/>
                </a:cubicBezTo>
                <a:cubicBezTo>
                  <a:pt x="4023083" y="16475"/>
                  <a:pt x="4209952" y="-1322"/>
                  <a:pt x="4501339" y="0"/>
                </a:cubicBezTo>
                <a:cubicBezTo>
                  <a:pt x="4511879" y="280665"/>
                  <a:pt x="4534504" y="434257"/>
                  <a:pt x="4501339" y="671265"/>
                </a:cubicBezTo>
                <a:cubicBezTo>
                  <a:pt x="4468174" y="908274"/>
                  <a:pt x="4497878" y="1022996"/>
                  <a:pt x="4501339" y="1266538"/>
                </a:cubicBezTo>
                <a:cubicBezTo>
                  <a:pt x="4504800" y="1510080"/>
                  <a:pt x="4514283" y="1713436"/>
                  <a:pt x="4501339" y="1899807"/>
                </a:cubicBezTo>
                <a:cubicBezTo>
                  <a:pt x="4191297" y="1877580"/>
                  <a:pt x="4004744" y="1890960"/>
                  <a:pt x="3858291" y="1899807"/>
                </a:cubicBezTo>
                <a:cubicBezTo>
                  <a:pt x="3711838" y="1908654"/>
                  <a:pt x="3477801" y="1919701"/>
                  <a:pt x="3260256" y="1899807"/>
                </a:cubicBezTo>
                <a:cubicBezTo>
                  <a:pt x="3042712" y="1879913"/>
                  <a:pt x="2829467" y="1934316"/>
                  <a:pt x="2527180" y="1899807"/>
                </a:cubicBezTo>
                <a:cubicBezTo>
                  <a:pt x="2224893" y="1865298"/>
                  <a:pt x="1966875" y="1868050"/>
                  <a:pt x="1794105" y="1899807"/>
                </a:cubicBezTo>
                <a:cubicBezTo>
                  <a:pt x="1621335" y="1931564"/>
                  <a:pt x="1392003" y="1883491"/>
                  <a:pt x="1241083" y="1899807"/>
                </a:cubicBezTo>
                <a:cubicBezTo>
                  <a:pt x="1090163" y="1916123"/>
                  <a:pt x="859656" y="1883197"/>
                  <a:pt x="598035" y="1899807"/>
                </a:cubicBezTo>
                <a:cubicBezTo>
                  <a:pt x="336414" y="1916417"/>
                  <a:pt x="189124" y="1920410"/>
                  <a:pt x="0" y="1899807"/>
                </a:cubicBezTo>
                <a:cubicBezTo>
                  <a:pt x="-8523" y="1771338"/>
                  <a:pt x="19101" y="1466532"/>
                  <a:pt x="0" y="1266538"/>
                </a:cubicBezTo>
                <a:cubicBezTo>
                  <a:pt x="-19101" y="1066544"/>
                  <a:pt x="-22702" y="795442"/>
                  <a:pt x="0" y="671265"/>
                </a:cubicBezTo>
                <a:cubicBezTo>
                  <a:pt x="22702" y="547088"/>
                  <a:pt x="7451" y="226439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DC60909-DFAF-1A4F-9229-07133F8A945D}"/>
              </a:ext>
            </a:extLst>
          </p:cNvPr>
          <p:cNvSpPr/>
          <p:nvPr/>
        </p:nvSpPr>
        <p:spPr>
          <a:xfrm>
            <a:off x="7396279" y="1643737"/>
            <a:ext cx="2758538" cy="4188527"/>
          </a:xfrm>
          <a:custGeom>
            <a:avLst/>
            <a:gdLst>
              <a:gd name="connsiteX0" fmla="*/ 0 w 2758538"/>
              <a:gd name="connsiteY0" fmla="*/ 0 h 4188527"/>
              <a:gd name="connsiteX1" fmla="*/ 662049 w 2758538"/>
              <a:gd name="connsiteY1" fmla="*/ 0 h 4188527"/>
              <a:gd name="connsiteX2" fmla="*/ 1296513 w 2758538"/>
              <a:gd name="connsiteY2" fmla="*/ 0 h 4188527"/>
              <a:gd name="connsiteX3" fmla="*/ 2013733 w 2758538"/>
              <a:gd name="connsiteY3" fmla="*/ 0 h 4188527"/>
              <a:gd name="connsiteX4" fmla="*/ 2758538 w 2758538"/>
              <a:gd name="connsiteY4" fmla="*/ 0 h 4188527"/>
              <a:gd name="connsiteX5" fmla="*/ 2758538 w 2758538"/>
              <a:gd name="connsiteY5" fmla="*/ 698088 h 4188527"/>
              <a:gd name="connsiteX6" fmla="*/ 2758538 w 2758538"/>
              <a:gd name="connsiteY6" fmla="*/ 1312405 h 4188527"/>
              <a:gd name="connsiteX7" fmla="*/ 2758538 w 2758538"/>
              <a:gd name="connsiteY7" fmla="*/ 2052378 h 4188527"/>
              <a:gd name="connsiteX8" fmla="*/ 2758538 w 2758538"/>
              <a:gd name="connsiteY8" fmla="*/ 2666696 h 4188527"/>
              <a:gd name="connsiteX9" fmla="*/ 2758538 w 2758538"/>
              <a:gd name="connsiteY9" fmla="*/ 3406669 h 4188527"/>
              <a:gd name="connsiteX10" fmla="*/ 2758538 w 2758538"/>
              <a:gd name="connsiteY10" fmla="*/ 4188527 h 4188527"/>
              <a:gd name="connsiteX11" fmla="*/ 2041318 w 2758538"/>
              <a:gd name="connsiteY11" fmla="*/ 4188527 h 4188527"/>
              <a:gd name="connsiteX12" fmla="*/ 1324098 w 2758538"/>
              <a:gd name="connsiteY12" fmla="*/ 4188527 h 4188527"/>
              <a:gd name="connsiteX13" fmla="*/ 0 w 2758538"/>
              <a:gd name="connsiteY13" fmla="*/ 4188527 h 4188527"/>
              <a:gd name="connsiteX14" fmla="*/ 0 w 2758538"/>
              <a:gd name="connsiteY14" fmla="*/ 3532324 h 4188527"/>
              <a:gd name="connsiteX15" fmla="*/ 0 w 2758538"/>
              <a:gd name="connsiteY15" fmla="*/ 2792351 h 4188527"/>
              <a:gd name="connsiteX16" fmla="*/ 0 w 2758538"/>
              <a:gd name="connsiteY16" fmla="*/ 2178034 h 4188527"/>
              <a:gd name="connsiteX17" fmla="*/ 0 w 2758538"/>
              <a:gd name="connsiteY17" fmla="*/ 1479946 h 4188527"/>
              <a:gd name="connsiteX18" fmla="*/ 0 w 2758538"/>
              <a:gd name="connsiteY18" fmla="*/ 739973 h 4188527"/>
              <a:gd name="connsiteX19" fmla="*/ 0 w 2758538"/>
              <a:gd name="connsiteY19" fmla="*/ 0 h 418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58538" h="4188527" fill="none" extrusionOk="0">
                <a:moveTo>
                  <a:pt x="0" y="0"/>
                </a:moveTo>
                <a:cubicBezTo>
                  <a:pt x="208618" y="-11265"/>
                  <a:pt x="398326" y="21196"/>
                  <a:pt x="662049" y="0"/>
                </a:cubicBezTo>
                <a:cubicBezTo>
                  <a:pt x="925772" y="-21196"/>
                  <a:pt x="996455" y="-3999"/>
                  <a:pt x="1296513" y="0"/>
                </a:cubicBezTo>
                <a:cubicBezTo>
                  <a:pt x="1596571" y="3999"/>
                  <a:pt x="1662152" y="4877"/>
                  <a:pt x="2013733" y="0"/>
                </a:cubicBezTo>
                <a:cubicBezTo>
                  <a:pt x="2365314" y="-4877"/>
                  <a:pt x="2599882" y="-19797"/>
                  <a:pt x="2758538" y="0"/>
                </a:cubicBezTo>
                <a:cubicBezTo>
                  <a:pt x="2739135" y="148535"/>
                  <a:pt x="2763858" y="467794"/>
                  <a:pt x="2758538" y="698088"/>
                </a:cubicBezTo>
                <a:cubicBezTo>
                  <a:pt x="2753218" y="928382"/>
                  <a:pt x="2744350" y="1042083"/>
                  <a:pt x="2758538" y="1312405"/>
                </a:cubicBezTo>
                <a:cubicBezTo>
                  <a:pt x="2772726" y="1582727"/>
                  <a:pt x="2789815" y="1739623"/>
                  <a:pt x="2758538" y="2052378"/>
                </a:cubicBezTo>
                <a:cubicBezTo>
                  <a:pt x="2727261" y="2365133"/>
                  <a:pt x="2768727" y="2390283"/>
                  <a:pt x="2758538" y="2666696"/>
                </a:cubicBezTo>
                <a:cubicBezTo>
                  <a:pt x="2748349" y="2943109"/>
                  <a:pt x="2782782" y="3252337"/>
                  <a:pt x="2758538" y="3406669"/>
                </a:cubicBezTo>
                <a:cubicBezTo>
                  <a:pt x="2734294" y="3561001"/>
                  <a:pt x="2725125" y="3929657"/>
                  <a:pt x="2758538" y="4188527"/>
                </a:cubicBezTo>
                <a:cubicBezTo>
                  <a:pt x="2563582" y="4160303"/>
                  <a:pt x="2315232" y="4174332"/>
                  <a:pt x="2041318" y="4188527"/>
                </a:cubicBezTo>
                <a:cubicBezTo>
                  <a:pt x="1767404" y="4202722"/>
                  <a:pt x="1586823" y="4219703"/>
                  <a:pt x="1324098" y="4188527"/>
                </a:cubicBezTo>
                <a:cubicBezTo>
                  <a:pt x="1061373" y="4157351"/>
                  <a:pt x="388456" y="4187077"/>
                  <a:pt x="0" y="4188527"/>
                </a:cubicBezTo>
                <a:cubicBezTo>
                  <a:pt x="-29565" y="4004065"/>
                  <a:pt x="31592" y="3729212"/>
                  <a:pt x="0" y="3532324"/>
                </a:cubicBezTo>
                <a:cubicBezTo>
                  <a:pt x="-31592" y="3335436"/>
                  <a:pt x="-3096" y="3104442"/>
                  <a:pt x="0" y="2792351"/>
                </a:cubicBezTo>
                <a:cubicBezTo>
                  <a:pt x="3096" y="2480260"/>
                  <a:pt x="-20722" y="2329995"/>
                  <a:pt x="0" y="2178034"/>
                </a:cubicBezTo>
                <a:cubicBezTo>
                  <a:pt x="20722" y="2026073"/>
                  <a:pt x="13916" y="1717166"/>
                  <a:pt x="0" y="1479946"/>
                </a:cubicBezTo>
                <a:cubicBezTo>
                  <a:pt x="-13916" y="1242726"/>
                  <a:pt x="-20070" y="905792"/>
                  <a:pt x="0" y="739973"/>
                </a:cubicBezTo>
                <a:cubicBezTo>
                  <a:pt x="20070" y="574154"/>
                  <a:pt x="-15277" y="367480"/>
                  <a:pt x="0" y="0"/>
                </a:cubicBezTo>
                <a:close/>
              </a:path>
              <a:path w="2758538" h="4188527" stroke="0" extrusionOk="0">
                <a:moveTo>
                  <a:pt x="0" y="0"/>
                </a:moveTo>
                <a:cubicBezTo>
                  <a:pt x="177227" y="17233"/>
                  <a:pt x="356313" y="-25377"/>
                  <a:pt x="662049" y="0"/>
                </a:cubicBezTo>
                <a:cubicBezTo>
                  <a:pt x="967785" y="25377"/>
                  <a:pt x="1136879" y="-598"/>
                  <a:pt x="1268927" y="0"/>
                </a:cubicBezTo>
                <a:cubicBezTo>
                  <a:pt x="1400975" y="598"/>
                  <a:pt x="1773550" y="22952"/>
                  <a:pt x="2013733" y="0"/>
                </a:cubicBezTo>
                <a:cubicBezTo>
                  <a:pt x="2253916" y="-22952"/>
                  <a:pt x="2451074" y="1861"/>
                  <a:pt x="2758538" y="0"/>
                </a:cubicBezTo>
                <a:cubicBezTo>
                  <a:pt x="2781411" y="189223"/>
                  <a:pt x="2757876" y="427786"/>
                  <a:pt x="2758538" y="656203"/>
                </a:cubicBezTo>
                <a:cubicBezTo>
                  <a:pt x="2759200" y="884620"/>
                  <a:pt x="2784972" y="969161"/>
                  <a:pt x="2758538" y="1270520"/>
                </a:cubicBezTo>
                <a:cubicBezTo>
                  <a:pt x="2732104" y="1571879"/>
                  <a:pt x="2724962" y="1678193"/>
                  <a:pt x="2758538" y="1968608"/>
                </a:cubicBezTo>
                <a:cubicBezTo>
                  <a:pt x="2792114" y="2259023"/>
                  <a:pt x="2724925" y="2424232"/>
                  <a:pt x="2758538" y="2666696"/>
                </a:cubicBezTo>
                <a:cubicBezTo>
                  <a:pt x="2792151" y="2909160"/>
                  <a:pt x="2780041" y="3142633"/>
                  <a:pt x="2758538" y="3281013"/>
                </a:cubicBezTo>
                <a:cubicBezTo>
                  <a:pt x="2737035" y="3419393"/>
                  <a:pt x="2791482" y="3748226"/>
                  <a:pt x="2758538" y="4188527"/>
                </a:cubicBezTo>
                <a:cubicBezTo>
                  <a:pt x="2460716" y="4185726"/>
                  <a:pt x="2304396" y="4190958"/>
                  <a:pt x="2068904" y="4188527"/>
                </a:cubicBezTo>
                <a:cubicBezTo>
                  <a:pt x="1833412" y="4186096"/>
                  <a:pt x="1695901" y="4175177"/>
                  <a:pt x="1406854" y="4188527"/>
                </a:cubicBezTo>
                <a:cubicBezTo>
                  <a:pt x="1117807" y="4201878"/>
                  <a:pt x="957314" y="4204503"/>
                  <a:pt x="662049" y="4188527"/>
                </a:cubicBezTo>
                <a:cubicBezTo>
                  <a:pt x="366784" y="4172551"/>
                  <a:pt x="173042" y="4193818"/>
                  <a:pt x="0" y="4188527"/>
                </a:cubicBezTo>
                <a:cubicBezTo>
                  <a:pt x="-4648" y="3924254"/>
                  <a:pt x="23617" y="3809343"/>
                  <a:pt x="0" y="3574210"/>
                </a:cubicBezTo>
                <a:cubicBezTo>
                  <a:pt x="-23617" y="3339077"/>
                  <a:pt x="-12189" y="3077790"/>
                  <a:pt x="0" y="2876122"/>
                </a:cubicBezTo>
                <a:cubicBezTo>
                  <a:pt x="12189" y="2674454"/>
                  <a:pt x="-9774" y="2532053"/>
                  <a:pt x="0" y="2219919"/>
                </a:cubicBezTo>
                <a:cubicBezTo>
                  <a:pt x="9774" y="1907785"/>
                  <a:pt x="28303" y="1798216"/>
                  <a:pt x="0" y="1647487"/>
                </a:cubicBezTo>
                <a:cubicBezTo>
                  <a:pt x="-28303" y="1496758"/>
                  <a:pt x="29114" y="1333502"/>
                  <a:pt x="0" y="1033170"/>
                </a:cubicBezTo>
                <a:cubicBezTo>
                  <a:pt x="-29114" y="732838"/>
                  <a:pt x="51522" y="34212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62CA91-4DC9-A048-B02E-F8F2CA9B57F8}"/>
              </a:ext>
            </a:extLst>
          </p:cNvPr>
          <p:cNvSpPr txBox="1"/>
          <p:nvPr/>
        </p:nvSpPr>
        <p:spPr>
          <a:xfrm>
            <a:off x="1720450" y="1993475"/>
            <a:ext cx="389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solidFill>
                  <a:srgbClr val="B46E82"/>
                </a:solidFill>
                <a:latin typeface="Gaegu" pitchFamily="2" charset="0"/>
                <a:ea typeface="Gaegu" pitchFamily="2" charset="0"/>
              </a:rPr>
              <a:t>INSERTA EN ESTE APARTADO TU TEXTO. INSERTA EN ESTE APARTADO TU TEXTO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FE1F4F3-ED3A-BF4F-8976-04E4CB2E308C}"/>
              </a:ext>
            </a:extLst>
          </p:cNvPr>
          <p:cNvSpPr txBox="1"/>
          <p:nvPr/>
        </p:nvSpPr>
        <p:spPr>
          <a:xfrm>
            <a:off x="1414985" y="3893282"/>
            <a:ext cx="4479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B3674F9-D14E-5F46-A842-E2B873DE823D}"/>
              </a:ext>
            </a:extLst>
          </p:cNvPr>
          <p:cNvSpPr/>
          <p:nvPr/>
        </p:nvSpPr>
        <p:spPr>
          <a:xfrm rot="2762019">
            <a:off x="9378004" y="1871370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A3B0269-E817-DD49-8474-0530C1DC039F}"/>
              </a:ext>
            </a:extLst>
          </p:cNvPr>
          <p:cNvSpPr/>
          <p:nvPr/>
        </p:nvSpPr>
        <p:spPr>
          <a:xfrm rot="2762019">
            <a:off x="7030319" y="5461699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2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070846" y="3056201"/>
            <a:ext cx="3102648" cy="2620620"/>
          </a:xfrm>
          <a:custGeom>
            <a:avLst/>
            <a:gdLst>
              <a:gd name="connsiteX0" fmla="*/ 0 w 3102648"/>
              <a:gd name="connsiteY0" fmla="*/ 0 h 2620620"/>
              <a:gd name="connsiteX1" fmla="*/ 558477 w 3102648"/>
              <a:gd name="connsiteY1" fmla="*/ 0 h 2620620"/>
              <a:gd name="connsiteX2" fmla="*/ 1210033 w 3102648"/>
              <a:gd name="connsiteY2" fmla="*/ 0 h 2620620"/>
              <a:gd name="connsiteX3" fmla="*/ 1799536 w 3102648"/>
              <a:gd name="connsiteY3" fmla="*/ 0 h 2620620"/>
              <a:gd name="connsiteX4" fmla="*/ 2358012 w 3102648"/>
              <a:gd name="connsiteY4" fmla="*/ 0 h 2620620"/>
              <a:gd name="connsiteX5" fmla="*/ 3102648 w 3102648"/>
              <a:gd name="connsiteY5" fmla="*/ 0 h 2620620"/>
              <a:gd name="connsiteX6" fmla="*/ 3102648 w 3102648"/>
              <a:gd name="connsiteY6" fmla="*/ 655155 h 2620620"/>
              <a:gd name="connsiteX7" fmla="*/ 3102648 w 3102648"/>
              <a:gd name="connsiteY7" fmla="*/ 1310310 h 2620620"/>
              <a:gd name="connsiteX8" fmla="*/ 3102648 w 3102648"/>
              <a:gd name="connsiteY8" fmla="*/ 1913053 h 2620620"/>
              <a:gd name="connsiteX9" fmla="*/ 3102648 w 3102648"/>
              <a:gd name="connsiteY9" fmla="*/ 2620620 h 2620620"/>
              <a:gd name="connsiteX10" fmla="*/ 2544171 w 3102648"/>
              <a:gd name="connsiteY10" fmla="*/ 2620620 h 2620620"/>
              <a:gd name="connsiteX11" fmla="*/ 2016721 w 3102648"/>
              <a:gd name="connsiteY11" fmla="*/ 2620620 h 2620620"/>
              <a:gd name="connsiteX12" fmla="*/ 1365165 w 3102648"/>
              <a:gd name="connsiteY12" fmla="*/ 2620620 h 2620620"/>
              <a:gd name="connsiteX13" fmla="*/ 806688 w 3102648"/>
              <a:gd name="connsiteY13" fmla="*/ 2620620 h 2620620"/>
              <a:gd name="connsiteX14" fmla="*/ 0 w 3102648"/>
              <a:gd name="connsiteY14" fmla="*/ 2620620 h 2620620"/>
              <a:gd name="connsiteX15" fmla="*/ 0 w 3102648"/>
              <a:gd name="connsiteY15" fmla="*/ 1913053 h 2620620"/>
              <a:gd name="connsiteX16" fmla="*/ 0 w 3102648"/>
              <a:gd name="connsiteY16" fmla="*/ 1310310 h 2620620"/>
              <a:gd name="connsiteX17" fmla="*/ 0 w 3102648"/>
              <a:gd name="connsiteY17" fmla="*/ 628949 h 2620620"/>
              <a:gd name="connsiteX18" fmla="*/ 0 w 3102648"/>
              <a:gd name="connsiteY18" fmla="*/ 0 h 262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2648" h="2620620" fill="none" extrusionOk="0">
                <a:moveTo>
                  <a:pt x="0" y="0"/>
                </a:moveTo>
                <a:cubicBezTo>
                  <a:pt x="148797" y="-23462"/>
                  <a:pt x="301167" y="20620"/>
                  <a:pt x="558477" y="0"/>
                </a:cubicBezTo>
                <a:cubicBezTo>
                  <a:pt x="815787" y="-20620"/>
                  <a:pt x="1030901" y="29262"/>
                  <a:pt x="1210033" y="0"/>
                </a:cubicBezTo>
                <a:cubicBezTo>
                  <a:pt x="1389165" y="-29262"/>
                  <a:pt x="1542198" y="1736"/>
                  <a:pt x="1799536" y="0"/>
                </a:cubicBezTo>
                <a:cubicBezTo>
                  <a:pt x="2056874" y="-1736"/>
                  <a:pt x="2137658" y="-13659"/>
                  <a:pt x="2358012" y="0"/>
                </a:cubicBezTo>
                <a:cubicBezTo>
                  <a:pt x="2578366" y="13659"/>
                  <a:pt x="2864174" y="3746"/>
                  <a:pt x="3102648" y="0"/>
                </a:cubicBezTo>
                <a:cubicBezTo>
                  <a:pt x="3070337" y="277773"/>
                  <a:pt x="3082259" y="465702"/>
                  <a:pt x="3102648" y="655155"/>
                </a:cubicBezTo>
                <a:cubicBezTo>
                  <a:pt x="3123037" y="844609"/>
                  <a:pt x="3084297" y="1097802"/>
                  <a:pt x="3102648" y="1310310"/>
                </a:cubicBezTo>
                <a:cubicBezTo>
                  <a:pt x="3120999" y="1522818"/>
                  <a:pt x="3124448" y="1708868"/>
                  <a:pt x="3102648" y="1913053"/>
                </a:cubicBezTo>
                <a:cubicBezTo>
                  <a:pt x="3080848" y="2117238"/>
                  <a:pt x="3088976" y="2447640"/>
                  <a:pt x="3102648" y="2620620"/>
                </a:cubicBezTo>
                <a:cubicBezTo>
                  <a:pt x="2834291" y="2639050"/>
                  <a:pt x="2656765" y="2635111"/>
                  <a:pt x="2544171" y="2620620"/>
                </a:cubicBezTo>
                <a:cubicBezTo>
                  <a:pt x="2431577" y="2606129"/>
                  <a:pt x="2191156" y="2611117"/>
                  <a:pt x="2016721" y="2620620"/>
                </a:cubicBezTo>
                <a:cubicBezTo>
                  <a:pt x="1842286" y="2630124"/>
                  <a:pt x="1551065" y="2628253"/>
                  <a:pt x="1365165" y="2620620"/>
                </a:cubicBezTo>
                <a:cubicBezTo>
                  <a:pt x="1179265" y="2612987"/>
                  <a:pt x="1006490" y="2619598"/>
                  <a:pt x="806688" y="2620620"/>
                </a:cubicBezTo>
                <a:cubicBezTo>
                  <a:pt x="606886" y="2621642"/>
                  <a:pt x="302505" y="2655994"/>
                  <a:pt x="0" y="2620620"/>
                </a:cubicBezTo>
                <a:cubicBezTo>
                  <a:pt x="-6222" y="2339556"/>
                  <a:pt x="-15448" y="2175192"/>
                  <a:pt x="0" y="1913053"/>
                </a:cubicBezTo>
                <a:cubicBezTo>
                  <a:pt x="15448" y="1650914"/>
                  <a:pt x="-3328" y="1563868"/>
                  <a:pt x="0" y="1310310"/>
                </a:cubicBezTo>
                <a:cubicBezTo>
                  <a:pt x="3328" y="1056752"/>
                  <a:pt x="18574" y="889737"/>
                  <a:pt x="0" y="628949"/>
                </a:cubicBezTo>
                <a:cubicBezTo>
                  <a:pt x="-18574" y="368161"/>
                  <a:pt x="-21580" y="190390"/>
                  <a:pt x="0" y="0"/>
                </a:cubicBezTo>
                <a:close/>
              </a:path>
              <a:path w="3102648" h="2620620" stroke="0" extrusionOk="0">
                <a:moveTo>
                  <a:pt x="0" y="0"/>
                </a:moveTo>
                <a:cubicBezTo>
                  <a:pt x="176391" y="12486"/>
                  <a:pt x="445879" y="-8590"/>
                  <a:pt x="589503" y="0"/>
                </a:cubicBezTo>
                <a:cubicBezTo>
                  <a:pt x="733127" y="8590"/>
                  <a:pt x="918963" y="157"/>
                  <a:pt x="1116953" y="0"/>
                </a:cubicBezTo>
                <a:cubicBezTo>
                  <a:pt x="1314943" y="-157"/>
                  <a:pt x="1473792" y="31483"/>
                  <a:pt x="1799536" y="0"/>
                </a:cubicBezTo>
                <a:cubicBezTo>
                  <a:pt x="2125280" y="-31483"/>
                  <a:pt x="2270416" y="-9666"/>
                  <a:pt x="2389039" y="0"/>
                </a:cubicBezTo>
                <a:cubicBezTo>
                  <a:pt x="2507662" y="9666"/>
                  <a:pt x="2944115" y="-19792"/>
                  <a:pt x="3102648" y="0"/>
                </a:cubicBezTo>
                <a:cubicBezTo>
                  <a:pt x="3070541" y="189255"/>
                  <a:pt x="3091147" y="558644"/>
                  <a:pt x="3102648" y="707567"/>
                </a:cubicBezTo>
                <a:cubicBezTo>
                  <a:pt x="3114149" y="856490"/>
                  <a:pt x="3091398" y="1141994"/>
                  <a:pt x="3102648" y="1362722"/>
                </a:cubicBezTo>
                <a:cubicBezTo>
                  <a:pt x="3113898" y="1583451"/>
                  <a:pt x="3075585" y="1884907"/>
                  <a:pt x="3102648" y="2017877"/>
                </a:cubicBezTo>
                <a:cubicBezTo>
                  <a:pt x="3129711" y="2150847"/>
                  <a:pt x="3091799" y="2389984"/>
                  <a:pt x="3102648" y="2620620"/>
                </a:cubicBezTo>
                <a:cubicBezTo>
                  <a:pt x="2866127" y="2604768"/>
                  <a:pt x="2809080" y="2621090"/>
                  <a:pt x="2544171" y="2620620"/>
                </a:cubicBezTo>
                <a:cubicBezTo>
                  <a:pt x="2279262" y="2620150"/>
                  <a:pt x="2058364" y="2622904"/>
                  <a:pt x="1923642" y="2620620"/>
                </a:cubicBezTo>
                <a:cubicBezTo>
                  <a:pt x="1788920" y="2618336"/>
                  <a:pt x="1592548" y="2638806"/>
                  <a:pt x="1334139" y="2620620"/>
                </a:cubicBezTo>
                <a:cubicBezTo>
                  <a:pt x="1075730" y="2602434"/>
                  <a:pt x="819084" y="2617640"/>
                  <a:pt x="651556" y="2620620"/>
                </a:cubicBezTo>
                <a:cubicBezTo>
                  <a:pt x="484028" y="2623600"/>
                  <a:pt x="282173" y="2623606"/>
                  <a:pt x="0" y="2620620"/>
                </a:cubicBezTo>
                <a:cubicBezTo>
                  <a:pt x="-5998" y="2424564"/>
                  <a:pt x="29350" y="2182479"/>
                  <a:pt x="0" y="2017877"/>
                </a:cubicBezTo>
                <a:cubicBezTo>
                  <a:pt x="-29350" y="1853275"/>
                  <a:pt x="27594" y="1527256"/>
                  <a:pt x="0" y="1362722"/>
                </a:cubicBezTo>
                <a:cubicBezTo>
                  <a:pt x="-27594" y="1198189"/>
                  <a:pt x="22036" y="912560"/>
                  <a:pt x="0" y="733774"/>
                </a:cubicBezTo>
                <a:cubicBezTo>
                  <a:pt x="-22036" y="554988"/>
                  <a:pt x="11585" y="315262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FE1F4F3-ED3A-BF4F-8976-04E4CB2E308C}"/>
              </a:ext>
            </a:extLst>
          </p:cNvPr>
          <p:cNvSpPr txBox="1"/>
          <p:nvPr/>
        </p:nvSpPr>
        <p:spPr>
          <a:xfrm>
            <a:off x="1378860" y="3231724"/>
            <a:ext cx="248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E579C13-7CBB-794F-8047-2AC0A50685C9}"/>
              </a:ext>
            </a:extLst>
          </p:cNvPr>
          <p:cNvSpPr/>
          <p:nvPr/>
        </p:nvSpPr>
        <p:spPr>
          <a:xfrm>
            <a:off x="4560783" y="3056201"/>
            <a:ext cx="3102648" cy="2620620"/>
          </a:xfrm>
          <a:custGeom>
            <a:avLst/>
            <a:gdLst>
              <a:gd name="connsiteX0" fmla="*/ 0 w 3102648"/>
              <a:gd name="connsiteY0" fmla="*/ 0 h 2620620"/>
              <a:gd name="connsiteX1" fmla="*/ 558477 w 3102648"/>
              <a:gd name="connsiteY1" fmla="*/ 0 h 2620620"/>
              <a:gd name="connsiteX2" fmla="*/ 1210033 w 3102648"/>
              <a:gd name="connsiteY2" fmla="*/ 0 h 2620620"/>
              <a:gd name="connsiteX3" fmla="*/ 1799536 w 3102648"/>
              <a:gd name="connsiteY3" fmla="*/ 0 h 2620620"/>
              <a:gd name="connsiteX4" fmla="*/ 2358012 w 3102648"/>
              <a:gd name="connsiteY4" fmla="*/ 0 h 2620620"/>
              <a:gd name="connsiteX5" fmla="*/ 3102648 w 3102648"/>
              <a:gd name="connsiteY5" fmla="*/ 0 h 2620620"/>
              <a:gd name="connsiteX6" fmla="*/ 3102648 w 3102648"/>
              <a:gd name="connsiteY6" fmla="*/ 655155 h 2620620"/>
              <a:gd name="connsiteX7" fmla="*/ 3102648 w 3102648"/>
              <a:gd name="connsiteY7" fmla="*/ 1310310 h 2620620"/>
              <a:gd name="connsiteX8" fmla="*/ 3102648 w 3102648"/>
              <a:gd name="connsiteY8" fmla="*/ 1913053 h 2620620"/>
              <a:gd name="connsiteX9" fmla="*/ 3102648 w 3102648"/>
              <a:gd name="connsiteY9" fmla="*/ 2620620 h 2620620"/>
              <a:gd name="connsiteX10" fmla="*/ 2544171 w 3102648"/>
              <a:gd name="connsiteY10" fmla="*/ 2620620 h 2620620"/>
              <a:gd name="connsiteX11" fmla="*/ 2016721 w 3102648"/>
              <a:gd name="connsiteY11" fmla="*/ 2620620 h 2620620"/>
              <a:gd name="connsiteX12" fmla="*/ 1365165 w 3102648"/>
              <a:gd name="connsiteY12" fmla="*/ 2620620 h 2620620"/>
              <a:gd name="connsiteX13" fmla="*/ 806688 w 3102648"/>
              <a:gd name="connsiteY13" fmla="*/ 2620620 h 2620620"/>
              <a:gd name="connsiteX14" fmla="*/ 0 w 3102648"/>
              <a:gd name="connsiteY14" fmla="*/ 2620620 h 2620620"/>
              <a:gd name="connsiteX15" fmla="*/ 0 w 3102648"/>
              <a:gd name="connsiteY15" fmla="*/ 1913053 h 2620620"/>
              <a:gd name="connsiteX16" fmla="*/ 0 w 3102648"/>
              <a:gd name="connsiteY16" fmla="*/ 1310310 h 2620620"/>
              <a:gd name="connsiteX17" fmla="*/ 0 w 3102648"/>
              <a:gd name="connsiteY17" fmla="*/ 628949 h 2620620"/>
              <a:gd name="connsiteX18" fmla="*/ 0 w 3102648"/>
              <a:gd name="connsiteY18" fmla="*/ 0 h 262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2648" h="2620620" fill="none" extrusionOk="0">
                <a:moveTo>
                  <a:pt x="0" y="0"/>
                </a:moveTo>
                <a:cubicBezTo>
                  <a:pt x="148797" y="-23462"/>
                  <a:pt x="301167" y="20620"/>
                  <a:pt x="558477" y="0"/>
                </a:cubicBezTo>
                <a:cubicBezTo>
                  <a:pt x="815787" y="-20620"/>
                  <a:pt x="1030901" y="29262"/>
                  <a:pt x="1210033" y="0"/>
                </a:cubicBezTo>
                <a:cubicBezTo>
                  <a:pt x="1389165" y="-29262"/>
                  <a:pt x="1542198" y="1736"/>
                  <a:pt x="1799536" y="0"/>
                </a:cubicBezTo>
                <a:cubicBezTo>
                  <a:pt x="2056874" y="-1736"/>
                  <a:pt x="2137658" y="-13659"/>
                  <a:pt x="2358012" y="0"/>
                </a:cubicBezTo>
                <a:cubicBezTo>
                  <a:pt x="2578366" y="13659"/>
                  <a:pt x="2864174" y="3746"/>
                  <a:pt x="3102648" y="0"/>
                </a:cubicBezTo>
                <a:cubicBezTo>
                  <a:pt x="3070337" y="277773"/>
                  <a:pt x="3082259" y="465702"/>
                  <a:pt x="3102648" y="655155"/>
                </a:cubicBezTo>
                <a:cubicBezTo>
                  <a:pt x="3123037" y="844609"/>
                  <a:pt x="3084297" y="1097802"/>
                  <a:pt x="3102648" y="1310310"/>
                </a:cubicBezTo>
                <a:cubicBezTo>
                  <a:pt x="3120999" y="1522818"/>
                  <a:pt x="3124448" y="1708868"/>
                  <a:pt x="3102648" y="1913053"/>
                </a:cubicBezTo>
                <a:cubicBezTo>
                  <a:pt x="3080848" y="2117238"/>
                  <a:pt x="3088976" y="2447640"/>
                  <a:pt x="3102648" y="2620620"/>
                </a:cubicBezTo>
                <a:cubicBezTo>
                  <a:pt x="2834291" y="2639050"/>
                  <a:pt x="2656765" y="2635111"/>
                  <a:pt x="2544171" y="2620620"/>
                </a:cubicBezTo>
                <a:cubicBezTo>
                  <a:pt x="2431577" y="2606129"/>
                  <a:pt x="2191156" y="2611117"/>
                  <a:pt x="2016721" y="2620620"/>
                </a:cubicBezTo>
                <a:cubicBezTo>
                  <a:pt x="1842286" y="2630124"/>
                  <a:pt x="1551065" y="2628253"/>
                  <a:pt x="1365165" y="2620620"/>
                </a:cubicBezTo>
                <a:cubicBezTo>
                  <a:pt x="1179265" y="2612987"/>
                  <a:pt x="1006490" y="2619598"/>
                  <a:pt x="806688" y="2620620"/>
                </a:cubicBezTo>
                <a:cubicBezTo>
                  <a:pt x="606886" y="2621642"/>
                  <a:pt x="302505" y="2655994"/>
                  <a:pt x="0" y="2620620"/>
                </a:cubicBezTo>
                <a:cubicBezTo>
                  <a:pt x="-6222" y="2339556"/>
                  <a:pt x="-15448" y="2175192"/>
                  <a:pt x="0" y="1913053"/>
                </a:cubicBezTo>
                <a:cubicBezTo>
                  <a:pt x="15448" y="1650914"/>
                  <a:pt x="-3328" y="1563868"/>
                  <a:pt x="0" y="1310310"/>
                </a:cubicBezTo>
                <a:cubicBezTo>
                  <a:pt x="3328" y="1056752"/>
                  <a:pt x="18574" y="889737"/>
                  <a:pt x="0" y="628949"/>
                </a:cubicBezTo>
                <a:cubicBezTo>
                  <a:pt x="-18574" y="368161"/>
                  <a:pt x="-21580" y="190390"/>
                  <a:pt x="0" y="0"/>
                </a:cubicBezTo>
                <a:close/>
              </a:path>
              <a:path w="3102648" h="2620620" stroke="0" extrusionOk="0">
                <a:moveTo>
                  <a:pt x="0" y="0"/>
                </a:moveTo>
                <a:cubicBezTo>
                  <a:pt x="176391" y="12486"/>
                  <a:pt x="445879" y="-8590"/>
                  <a:pt x="589503" y="0"/>
                </a:cubicBezTo>
                <a:cubicBezTo>
                  <a:pt x="733127" y="8590"/>
                  <a:pt x="918963" y="157"/>
                  <a:pt x="1116953" y="0"/>
                </a:cubicBezTo>
                <a:cubicBezTo>
                  <a:pt x="1314943" y="-157"/>
                  <a:pt x="1473792" y="31483"/>
                  <a:pt x="1799536" y="0"/>
                </a:cubicBezTo>
                <a:cubicBezTo>
                  <a:pt x="2125280" y="-31483"/>
                  <a:pt x="2270416" y="-9666"/>
                  <a:pt x="2389039" y="0"/>
                </a:cubicBezTo>
                <a:cubicBezTo>
                  <a:pt x="2507662" y="9666"/>
                  <a:pt x="2944115" y="-19792"/>
                  <a:pt x="3102648" y="0"/>
                </a:cubicBezTo>
                <a:cubicBezTo>
                  <a:pt x="3070541" y="189255"/>
                  <a:pt x="3091147" y="558644"/>
                  <a:pt x="3102648" y="707567"/>
                </a:cubicBezTo>
                <a:cubicBezTo>
                  <a:pt x="3114149" y="856490"/>
                  <a:pt x="3091398" y="1141994"/>
                  <a:pt x="3102648" y="1362722"/>
                </a:cubicBezTo>
                <a:cubicBezTo>
                  <a:pt x="3113898" y="1583451"/>
                  <a:pt x="3075585" y="1884907"/>
                  <a:pt x="3102648" y="2017877"/>
                </a:cubicBezTo>
                <a:cubicBezTo>
                  <a:pt x="3129711" y="2150847"/>
                  <a:pt x="3091799" y="2389984"/>
                  <a:pt x="3102648" y="2620620"/>
                </a:cubicBezTo>
                <a:cubicBezTo>
                  <a:pt x="2866127" y="2604768"/>
                  <a:pt x="2809080" y="2621090"/>
                  <a:pt x="2544171" y="2620620"/>
                </a:cubicBezTo>
                <a:cubicBezTo>
                  <a:pt x="2279262" y="2620150"/>
                  <a:pt x="2058364" y="2622904"/>
                  <a:pt x="1923642" y="2620620"/>
                </a:cubicBezTo>
                <a:cubicBezTo>
                  <a:pt x="1788920" y="2618336"/>
                  <a:pt x="1592548" y="2638806"/>
                  <a:pt x="1334139" y="2620620"/>
                </a:cubicBezTo>
                <a:cubicBezTo>
                  <a:pt x="1075730" y="2602434"/>
                  <a:pt x="819084" y="2617640"/>
                  <a:pt x="651556" y="2620620"/>
                </a:cubicBezTo>
                <a:cubicBezTo>
                  <a:pt x="484028" y="2623600"/>
                  <a:pt x="282173" y="2623606"/>
                  <a:pt x="0" y="2620620"/>
                </a:cubicBezTo>
                <a:cubicBezTo>
                  <a:pt x="-5998" y="2424564"/>
                  <a:pt x="29350" y="2182479"/>
                  <a:pt x="0" y="2017877"/>
                </a:cubicBezTo>
                <a:cubicBezTo>
                  <a:pt x="-29350" y="1853275"/>
                  <a:pt x="27594" y="1527256"/>
                  <a:pt x="0" y="1362722"/>
                </a:cubicBezTo>
                <a:cubicBezTo>
                  <a:pt x="-27594" y="1198189"/>
                  <a:pt x="22036" y="912560"/>
                  <a:pt x="0" y="733774"/>
                </a:cubicBezTo>
                <a:cubicBezTo>
                  <a:pt x="-22036" y="554988"/>
                  <a:pt x="11585" y="315262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D2F5580A-4730-0C46-AECC-FF800A1376EB}"/>
              </a:ext>
            </a:extLst>
          </p:cNvPr>
          <p:cNvSpPr/>
          <p:nvPr/>
        </p:nvSpPr>
        <p:spPr>
          <a:xfrm>
            <a:off x="8047651" y="3056201"/>
            <a:ext cx="3102648" cy="2620620"/>
          </a:xfrm>
          <a:custGeom>
            <a:avLst/>
            <a:gdLst>
              <a:gd name="connsiteX0" fmla="*/ 0 w 3102648"/>
              <a:gd name="connsiteY0" fmla="*/ 0 h 2620620"/>
              <a:gd name="connsiteX1" fmla="*/ 558477 w 3102648"/>
              <a:gd name="connsiteY1" fmla="*/ 0 h 2620620"/>
              <a:gd name="connsiteX2" fmla="*/ 1210033 w 3102648"/>
              <a:gd name="connsiteY2" fmla="*/ 0 h 2620620"/>
              <a:gd name="connsiteX3" fmla="*/ 1799536 w 3102648"/>
              <a:gd name="connsiteY3" fmla="*/ 0 h 2620620"/>
              <a:gd name="connsiteX4" fmla="*/ 2358012 w 3102648"/>
              <a:gd name="connsiteY4" fmla="*/ 0 h 2620620"/>
              <a:gd name="connsiteX5" fmla="*/ 3102648 w 3102648"/>
              <a:gd name="connsiteY5" fmla="*/ 0 h 2620620"/>
              <a:gd name="connsiteX6" fmla="*/ 3102648 w 3102648"/>
              <a:gd name="connsiteY6" fmla="*/ 655155 h 2620620"/>
              <a:gd name="connsiteX7" fmla="*/ 3102648 w 3102648"/>
              <a:gd name="connsiteY7" fmla="*/ 1310310 h 2620620"/>
              <a:gd name="connsiteX8" fmla="*/ 3102648 w 3102648"/>
              <a:gd name="connsiteY8" fmla="*/ 1913053 h 2620620"/>
              <a:gd name="connsiteX9" fmla="*/ 3102648 w 3102648"/>
              <a:gd name="connsiteY9" fmla="*/ 2620620 h 2620620"/>
              <a:gd name="connsiteX10" fmla="*/ 2544171 w 3102648"/>
              <a:gd name="connsiteY10" fmla="*/ 2620620 h 2620620"/>
              <a:gd name="connsiteX11" fmla="*/ 2016721 w 3102648"/>
              <a:gd name="connsiteY11" fmla="*/ 2620620 h 2620620"/>
              <a:gd name="connsiteX12" fmla="*/ 1365165 w 3102648"/>
              <a:gd name="connsiteY12" fmla="*/ 2620620 h 2620620"/>
              <a:gd name="connsiteX13" fmla="*/ 806688 w 3102648"/>
              <a:gd name="connsiteY13" fmla="*/ 2620620 h 2620620"/>
              <a:gd name="connsiteX14" fmla="*/ 0 w 3102648"/>
              <a:gd name="connsiteY14" fmla="*/ 2620620 h 2620620"/>
              <a:gd name="connsiteX15" fmla="*/ 0 w 3102648"/>
              <a:gd name="connsiteY15" fmla="*/ 1913053 h 2620620"/>
              <a:gd name="connsiteX16" fmla="*/ 0 w 3102648"/>
              <a:gd name="connsiteY16" fmla="*/ 1310310 h 2620620"/>
              <a:gd name="connsiteX17" fmla="*/ 0 w 3102648"/>
              <a:gd name="connsiteY17" fmla="*/ 628949 h 2620620"/>
              <a:gd name="connsiteX18" fmla="*/ 0 w 3102648"/>
              <a:gd name="connsiteY18" fmla="*/ 0 h 262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02648" h="2620620" fill="none" extrusionOk="0">
                <a:moveTo>
                  <a:pt x="0" y="0"/>
                </a:moveTo>
                <a:cubicBezTo>
                  <a:pt x="148797" y="-23462"/>
                  <a:pt x="301167" y="20620"/>
                  <a:pt x="558477" y="0"/>
                </a:cubicBezTo>
                <a:cubicBezTo>
                  <a:pt x="815787" y="-20620"/>
                  <a:pt x="1030901" y="29262"/>
                  <a:pt x="1210033" y="0"/>
                </a:cubicBezTo>
                <a:cubicBezTo>
                  <a:pt x="1389165" y="-29262"/>
                  <a:pt x="1542198" y="1736"/>
                  <a:pt x="1799536" y="0"/>
                </a:cubicBezTo>
                <a:cubicBezTo>
                  <a:pt x="2056874" y="-1736"/>
                  <a:pt x="2137658" y="-13659"/>
                  <a:pt x="2358012" y="0"/>
                </a:cubicBezTo>
                <a:cubicBezTo>
                  <a:pt x="2578366" y="13659"/>
                  <a:pt x="2864174" y="3746"/>
                  <a:pt x="3102648" y="0"/>
                </a:cubicBezTo>
                <a:cubicBezTo>
                  <a:pt x="3070337" y="277773"/>
                  <a:pt x="3082259" y="465702"/>
                  <a:pt x="3102648" y="655155"/>
                </a:cubicBezTo>
                <a:cubicBezTo>
                  <a:pt x="3123037" y="844609"/>
                  <a:pt x="3084297" y="1097802"/>
                  <a:pt x="3102648" y="1310310"/>
                </a:cubicBezTo>
                <a:cubicBezTo>
                  <a:pt x="3120999" y="1522818"/>
                  <a:pt x="3124448" y="1708868"/>
                  <a:pt x="3102648" y="1913053"/>
                </a:cubicBezTo>
                <a:cubicBezTo>
                  <a:pt x="3080848" y="2117238"/>
                  <a:pt x="3088976" y="2447640"/>
                  <a:pt x="3102648" y="2620620"/>
                </a:cubicBezTo>
                <a:cubicBezTo>
                  <a:pt x="2834291" y="2639050"/>
                  <a:pt x="2656765" y="2635111"/>
                  <a:pt x="2544171" y="2620620"/>
                </a:cubicBezTo>
                <a:cubicBezTo>
                  <a:pt x="2431577" y="2606129"/>
                  <a:pt x="2191156" y="2611117"/>
                  <a:pt x="2016721" y="2620620"/>
                </a:cubicBezTo>
                <a:cubicBezTo>
                  <a:pt x="1842286" y="2630124"/>
                  <a:pt x="1551065" y="2628253"/>
                  <a:pt x="1365165" y="2620620"/>
                </a:cubicBezTo>
                <a:cubicBezTo>
                  <a:pt x="1179265" y="2612987"/>
                  <a:pt x="1006490" y="2619598"/>
                  <a:pt x="806688" y="2620620"/>
                </a:cubicBezTo>
                <a:cubicBezTo>
                  <a:pt x="606886" y="2621642"/>
                  <a:pt x="302505" y="2655994"/>
                  <a:pt x="0" y="2620620"/>
                </a:cubicBezTo>
                <a:cubicBezTo>
                  <a:pt x="-6222" y="2339556"/>
                  <a:pt x="-15448" y="2175192"/>
                  <a:pt x="0" y="1913053"/>
                </a:cubicBezTo>
                <a:cubicBezTo>
                  <a:pt x="15448" y="1650914"/>
                  <a:pt x="-3328" y="1563868"/>
                  <a:pt x="0" y="1310310"/>
                </a:cubicBezTo>
                <a:cubicBezTo>
                  <a:pt x="3328" y="1056752"/>
                  <a:pt x="18574" y="889737"/>
                  <a:pt x="0" y="628949"/>
                </a:cubicBezTo>
                <a:cubicBezTo>
                  <a:pt x="-18574" y="368161"/>
                  <a:pt x="-21580" y="190390"/>
                  <a:pt x="0" y="0"/>
                </a:cubicBezTo>
                <a:close/>
              </a:path>
              <a:path w="3102648" h="2620620" stroke="0" extrusionOk="0">
                <a:moveTo>
                  <a:pt x="0" y="0"/>
                </a:moveTo>
                <a:cubicBezTo>
                  <a:pt x="176391" y="12486"/>
                  <a:pt x="445879" y="-8590"/>
                  <a:pt x="589503" y="0"/>
                </a:cubicBezTo>
                <a:cubicBezTo>
                  <a:pt x="733127" y="8590"/>
                  <a:pt x="918963" y="157"/>
                  <a:pt x="1116953" y="0"/>
                </a:cubicBezTo>
                <a:cubicBezTo>
                  <a:pt x="1314943" y="-157"/>
                  <a:pt x="1473792" y="31483"/>
                  <a:pt x="1799536" y="0"/>
                </a:cubicBezTo>
                <a:cubicBezTo>
                  <a:pt x="2125280" y="-31483"/>
                  <a:pt x="2270416" y="-9666"/>
                  <a:pt x="2389039" y="0"/>
                </a:cubicBezTo>
                <a:cubicBezTo>
                  <a:pt x="2507662" y="9666"/>
                  <a:pt x="2944115" y="-19792"/>
                  <a:pt x="3102648" y="0"/>
                </a:cubicBezTo>
                <a:cubicBezTo>
                  <a:pt x="3070541" y="189255"/>
                  <a:pt x="3091147" y="558644"/>
                  <a:pt x="3102648" y="707567"/>
                </a:cubicBezTo>
                <a:cubicBezTo>
                  <a:pt x="3114149" y="856490"/>
                  <a:pt x="3091398" y="1141994"/>
                  <a:pt x="3102648" y="1362722"/>
                </a:cubicBezTo>
                <a:cubicBezTo>
                  <a:pt x="3113898" y="1583451"/>
                  <a:pt x="3075585" y="1884907"/>
                  <a:pt x="3102648" y="2017877"/>
                </a:cubicBezTo>
                <a:cubicBezTo>
                  <a:pt x="3129711" y="2150847"/>
                  <a:pt x="3091799" y="2389984"/>
                  <a:pt x="3102648" y="2620620"/>
                </a:cubicBezTo>
                <a:cubicBezTo>
                  <a:pt x="2866127" y="2604768"/>
                  <a:pt x="2809080" y="2621090"/>
                  <a:pt x="2544171" y="2620620"/>
                </a:cubicBezTo>
                <a:cubicBezTo>
                  <a:pt x="2279262" y="2620150"/>
                  <a:pt x="2058364" y="2622904"/>
                  <a:pt x="1923642" y="2620620"/>
                </a:cubicBezTo>
                <a:cubicBezTo>
                  <a:pt x="1788920" y="2618336"/>
                  <a:pt x="1592548" y="2638806"/>
                  <a:pt x="1334139" y="2620620"/>
                </a:cubicBezTo>
                <a:cubicBezTo>
                  <a:pt x="1075730" y="2602434"/>
                  <a:pt x="819084" y="2617640"/>
                  <a:pt x="651556" y="2620620"/>
                </a:cubicBezTo>
                <a:cubicBezTo>
                  <a:pt x="484028" y="2623600"/>
                  <a:pt x="282173" y="2623606"/>
                  <a:pt x="0" y="2620620"/>
                </a:cubicBezTo>
                <a:cubicBezTo>
                  <a:pt x="-5998" y="2424564"/>
                  <a:pt x="29350" y="2182479"/>
                  <a:pt x="0" y="2017877"/>
                </a:cubicBezTo>
                <a:cubicBezTo>
                  <a:pt x="-29350" y="1853275"/>
                  <a:pt x="27594" y="1527256"/>
                  <a:pt x="0" y="1362722"/>
                </a:cubicBezTo>
                <a:cubicBezTo>
                  <a:pt x="-27594" y="1198189"/>
                  <a:pt x="22036" y="912560"/>
                  <a:pt x="0" y="733774"/>
                </a:cubicBezTo>
                <a:cubicBezTo>
                  <a:pt x="-22036" y="554988"/>
                  <a:pt x="11585" y="315262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AA44079-1D62-4647-9FC8-42F5320D10A0}"/>
              </a:ext>
            </a:extLst>
          </p:cNvPr>
          <p:cNvSpPr txBox="1"/>
          <p:nvPr/>
        </p:nvSpPr>
        <p:spPr>
          <a:xfrm>
            <a:off x="4889096" y="3231724"/>
            <a:ext cx="248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B6161A2-3938-6542-B34A-2424C4D83C0E}"/>
              </a:ext>
            </a:extLst>
          </p:cNvPr>
          <p:cNvSpPr txBox="1"/>
          <p:nvPr/>
        </p:nvSpPr>
        <p:spPr>
          <a:xfrm>
            <a:off x="8355665" y="3212349"/>
            <a:ext cx="248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A5602C0-6D9B-424F-ACAE-98A3D0CF900B}"/>
              </a:ext>
            </a:extLst>
          </p:cNvPr>
          <p:cNvSpPr/>
          <p:nvPr/>
        </p:nvSpPr>
        <p:spPr>
          <a:xfrm>
            <a:off x="2150895" y="1766577"/>
            <a:ext cx="963270" cy="827771"/>
          </a:xfrm>
          <a:custGeom>
            <a:avLst/>
            <a:gdLst>
              <a:gd name="connsiteX0" fmla="*/ 0 w 963270"/>
              <a:gd name="connsiteY0" fmla="*/ 413886 h 827771"/>
              <a:gd name="connsiteX1" fmla="*/ 481635 w 963270"/>
              <a:gd name="connsiteY1" fmla="*/ 0 h 827771"/>
              <a:gd name="connsiteX2" fmla="*/ 963270 w 963270"/>
              <a:gd name="connsiteY2" fmla="*/ 413886 h 827771"/>
              <a:gd name="connsiteX3" fmla="*/ 481635 w 963270"/>
              <a:gd name="connsiteY3" fmla="*/ 827772 h 827771"/>
              <a:gd name="connsiteX4" fmla="*/ 0 w 963270"/>
              <a:gd name="connsiteY4" fmla="*/ 413886 h 8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70" h="827771" fill="none" extrusionOk="0">
                <a:moveTo>
                  <a:pt x="0" y="413886"/>
                </a:moveTo>
                <a:cubicBezTo>
                  <a:pt x="7377" y="186178"/>
                  <a:pt x="234617" y="-39064"/>
                  <a:pt x="481635" y="0"/>
                </a:cubicBezTo>
                <a:cubicBezTo>
                  <a:pt x="721216" y="-4046"/>
                  <a:pt x="927482" y="218998"/>
                  <a:pt x="963270" y="413886"/>
                </a:cubicBezTo>
                <a:cubicBezTo>
                  <a:pt x="959227" y="603917"/>
                  <a:pt x="726599" y="857005"/>
                  <a:pt x="481635" y="827772"/>
                </a:cubicBezTo>
                <a:cubicBezTo>
                  <a:pt x="253994" y="849247"/>
                  <a:pt x="36392" y="651219"/>
                  <a:pt x="0" y="413886"/>
                </a:cubicBezTo>
                <a:close/>
              </a:path>
              <a:path w="963270" h="827771" stroke="0" extrusionOk="0">
                <a:moveTo>
                  <a:pt x="0" y="413886"/>
                </a:moveTo>
                <a:cubicBezTo>
                  <a:pt x="-10250" y="178981"/>
                  <a:pt x="151898" y="23921"/>
                  <a:pt x="481635" y="0"/>
                </a:cubicBezTo>
                <a:cubicBezTo>
                  <a:pt x="785173" y="7903"/>
                  <a:pt x="927881" y="186428"/>
                  <a:pt x="963270" y="413886"/>
                </a:cubicBezTo>
                <a:cubicBezTo>
                  <a:pt x="942857" y="662403"/>
                  <a:pt x="733704" y="904771"/>
                  <a:pt x="481635" y="827772"/>
                </a:cubicBezTo>
                <a:cubicBezTo>
                  <a:pt x="184437" y="810703"/>
                  <a:pt x="38010" y="660630"/>
                  <a:pt x="0" y="41388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1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E4D65C6-BB81-3646-B03C-7A8ED083B9C7}"/>
              </a:ext>
            </a:extLst>
          </p:cNvPr>
          <p:cNvSpPr/>
          <p:nvPr/>
        </p:nvSpPr>
        <p:spPr>
          <a:xfrm>
            <a:off x="5650771" y="1766577"/>
            <a:ext cx="963270" cy="827771"/>
          </a:xfrm>
          <a:custGeom>
            <a:avLst/>
            <a:gdLst>
              <a:gd name="connsiteX0" fmla="*/ 0 w 963270"/>
              <a:gd name="connsiteY0" fmla="*/ 413886 h 827771"/>
              <a:gd name="connsiteX1" fmla="*/ 481635 w 963270"/>
              <a:gd name="connsiteY1" fmla="*/ 0 h 827771"/>
              <a:gd name="connsiteX2" fmla="*/ 963270 w 963270"/>
              <a:gd name="connsiteY2" fmla="*/ 413886 h 827771"/>
              <a:gd name="connsiteX3" fmla="*/ 481635 w 963270"/>
              <a:gd name="connsiteY3" fmla="*/ 827772 h 827771"/>
              <a:gd name="connsiteX4" fmla="*/ 0 w 963270"/>
              <a:gd name="connsiteY4" fmla="*/ 413886 h 8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70" h="827771" fill="none" extrusionOk="0">
                <a:moveTo>
                  <a:pt x="0" y="413886"/>
                </a:moveTo>
                <a:cubicBezTo>
                  <a:pt x="7377" y="186178"/>
                  <a:pt x="234617" y="-39064"/>
                  <a:pt x="481635" y="0"/>
                </a:cubicBezTo>
                <a:cubicBezTo>
                  <a:pt x="721216" y="-4046"/>
                  <a:pt x="927482" y="218998"/>
                  <a:pt x="963270" y="413886"/>
                </a:cubicBezTo>
                <a:cubicBezTo>
                  <a:pt x="959227" y="603917"/>
                  <a:pt x="726599" y="857005"/>
                  <a:pt x="481635" y="827772"/>
                </a:cubicBezTo>
                <a:cubicBezTo>
                  <a:pt x="253994" y="849247"/>
                  <a:pt x="36392" y="651219"/>
                  <a:pt x="0" y="413886"/>
                </a:cubicBezTo>
                <a:close/>
              </a:path>
              <a:path w="963270" h="827771" stroke="0" extrusionOk="0">
                <a:moveTo>
                  <a:pt x="0" y="413886"/>
                </a:moveTo>
                <a:cubicBezTo>
                  <a:pt x="-10250" y="178981"/>
                  <a:pt x="151898" y="23921"/>
                  <a:pt x="481635" y="0"/>
                </a:cubicBezTo>
                <a:cubicBezTo>
                  <a:pt x="785173" y="7903"/>
                  <a:pt x="927881" y="186428"/>
                  <a:pt x="963270" y="413886"/>
                </a:cubicBezTo>
                <a:cubicBezTo>
                  <a:pt x="942857" y="662403"/>
                  <a:pt x="733704" y="904771"/>
                  <a:pt x="481635" y="827772"/>
                </a:cubicBezTo>
                <a:cubicBezTo>
                  <a:pt x="184437" y="810703"/>
                  <a:pt x="38010" y="660630"/>
                  <a:pt x="0" y="41388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2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EFDE54C-4320-B54B-8F2B-31668DDB3EA7}"/>
              </a:ext>
            </a:extLst>
          </p:cNvPr>
          <p:cNvSpPr/>
          <p:nvPr/>
        </p:nvSpPr>
        <p:spPr>
          <a:xfrm>
            <a:off x="9117340" y="1766577"/>
            <a:ext cx="963270" cy="827771"/>
          </a:xfrm>
          <a:custGeom>
            <a:avLst/>
            <a:gdLst>
              <a:gd name="connsiteX0" fmla="*/ 0 w 963270"/>
              <a:gd name="connsiteY0" fmla="*/ 413886 h 827771"/>
              <a:gd name="connsiteX1" fmla="*/ 481635 w 963270"/>
              <a:gd name="connsiteY1" fmla="*/ 0 h 827771"/>
              <a:gd name="connsiteX2" fmla="*/ 963270 w 963270"/>
              <a:gd name="connsiteY2" fmla="*/ 413886 h 827771"/>
              <a:gd name="connsiteX3" fmla="*/ 481635 w 963270"/>
              <a:gd name="connsiteY3" fmla="*/ 827772 h 827771"/>
              <a:gd name="connsiteX4" fmla="*/ 0 w 963270"/>
              <a:gd name="connsiteY4" fmla="*/ 413886 h 8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70" h="827771" fill="none" extrusionOk="0">
                <a:moveTo>
                  <a:pt x="0" y="413886"/>
                </a:moveTo>
                <a:cubicBezTo>
                  <a:pt x="7377" y="186178"/>
                  <a:pt x="234617" y="-39064"/>
                  <a:pt x="481635" y="0"/>
                </a:cubicBezTo>
                <a:cubicBezTo>
                  <a:pt x="721216" y="-4046"/>
                  <a:pt x="927482" y="218998"/>
                  <a:pt x="963270" y="413886"/>
                </a:cubicBezTo>
                <a:cubicBezTo>
                  <a:pt x="959227" y="603917"/>
                  <a:pt x="726599" y="857005"/>
                  <a:pt x="481635" y="827772"/>
                </a:cubicBezTo>
                <a:cubicBezTo>
                  <a:pt x="253994" y="849247"/>
                  <a:pt x="36392" y="651219"/>
                  <a:pt x="0" y="413886"/>
                </a:cubicBezTo>
                <a:close/>
              </a:path>
              <a:path w="963270" h="827771" stroke="0" extrusionOk="0">
                <a:moveTo>
                  <a:pt x="0" y="413886"/>
                </a:moveTo>
                <a:cubicBezTo>
                  <a:pt x="-10250" y="178981"/>
                  <a:pt x="151898" y="23921"/>
                  <a:pt x="481635" y="0"/>
                </a:cubicBezTo>
                <a:cubicBezTo>
                  <a:pt x="785173" y="7903"/>
                  <a:pt x="927881" y="186428"/>
                  <a:pt x="963270" y="413886"/>
                </a:cubicBezTo>
                <a:cubicBezTo>
                  <a:pt x="942857" y="662403"/>
                  <a:pt x="733704" y="904771"/>
                  <a:pt x="481635" y="827772"/>
                </a:cubicBezTo>
                <a:cubicBezTo>
                  <a:pt x="184437" y="810703"/>
                  <a:pt x="38010" y="660630"/>
                  <a:pt x="0" y="41388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48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>
            <a:extLst>
              <a:ext uri="{FF2B5EF4-FFF2-40B4-BE49-F238E27FC236}">
                <a16:creationId xmlns:a16="http://schemas.microsoft.com/office/drawing/2014/main" id="{AC168B62-4678-4A47-A325-20807936E99C}"/>
              </a:ext>
            </a:extLst>
          </p:cNvPr>
          <p:cNvSpPr/>
          <p:nvPr/>
        </p:nvSpPr>
        <p:spPr>
          <a:xfrm>
            <a:off x="5289015" y="1786847"/>
            <a:ext cx="1736123" cy="1578631"/>
          </a:xfrm>
          <a:custGeom>
            <a:avLst/>
            <a:gdLst>
              <a:gd name="connsiteX0" fmla="*/ 0 w 1736123"/>
              <a:gd name="connsiteY0" fmla="*/ 789316 h 1578631"/>
              <a:gd name="connsiteX1" fmla="*/ 868062 w 1736123"/>
              <a:gd name="connsiteY1" fmla="*/ 0 h 1578631"/>
              <a:gd name="connsiteX2" fmla="*/ 1736124 w 1736123"/>
              <a:gd name="connsiteY2" fmla="*/ 789316 h 1578631"/>
              <a:gd name="connsiteX3" fmla="*/ 868062 w 1736123"/>
              <a:gd name="connsiteY3" fmla="*/ 1578632 h 1578631"/>
              <a:gd name="connsiteX4" fmla="*/ 0 w 1736123"/>
              <a:gd name="connsiteY4" fmla="*/ 789316 h 157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123" h="1578631" fill="none" extrusionOk="0">
                <a:moveTo>
                  <a:pt x="0" y="789316"/>
                </a:moveTo>
                <a:cubicBezTo>
                  <a:pt x="73880" y="362153"/>
                  <a:pt x="417220" y="-58808"/>
                  <a:pt x="868062" y="0"/>
                </a:cubicBezTo>
                <a:cubicBezTo>
                  <a:pt x="1311347" y="-5533"/>
                  <a:pt x="1704266" y="383383"/>
                  <a:pt x="1736124" y="789316"/>
                </a:cubicBezTo>
                <a:cubicBezTo>
                  <a:pt x="1731136" y="1177672"/>
                  <a:pt x="1291840" y="1655955"/>
                  <a:pt x="868062" y="1578632"/>
                </a:cubicBezTo>
                <a:cubicBezTo>
                  <a:pt x="432885" y="1603399"/>
                  <a:pt x="113598" y="1252556"/>
                  <a:pt x="0" y="789316"/>
                </a:cubicBezTo>
                <a:close/>
              </a:path>
              <a:path w="1736123" h="1578631" stroke="0" extrusionOk="0">
                <a:moveTo>
                  <a:pt x="0" y="789316"/>
                </a:moveTo>
                <a:cubicBezTo>
                  <a:pt x="-108791" y="286284"/>
                  <a:pt x="343904" y="16792"/>
                  <a:pt x="868062" y="0"/>
                </a:cubicBezTo>
                <a:cubicBezTo>
                  <a:pt x="1367900" y="4299"/>
                  <a:pt x="1657091" y="355902"/>
                  <a:pt x="1736124" y="789316"/>
                </a:cubicBezTo>
                <a:cubicBezTo>
                  <a:pt x="1698989" y="1261507"/>
                  <a:pt x="1338264" y="1629567"/>
                  <a:pt x="868062" y="1578632"/>
                </a:cubicBezTo>
                <a:cubicBezTo>
                  <a:pt x="357226" y="1561442"/>
                  <a:pt x="83063" y="1264931"/>
                  <a:pt x="0" y="789316"/>
                </a:cubicBezTo>
                <a:close/>
              </a:path>
            </a:pathLst>
          </a:custGeom>
          <a:solidFill>
            <a:schemeClr val="bg1">
              <a:alpha val="46090"/>
            </a:schemeClr>
          </a:solidFill>
          <a:ln>
            <a:solidFill>
              <a:schemeClr val="bg1">
                <a:alpha val="11846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5400" dirty="0">
              <a:ln>
                <a:solidFill>
                  <a:sysClr val="windowText" lastClr="000000"/>
                </a:solidFill>
              </a:ln>
              <a:noFill/>
              <a:latin typeface="Gaegu" pitchFamily="2" charset="0"/>
              <a:ea typeface="Gaegu" pitchFamily="2" charset="0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4A8D2911-C2A0-5247-AC80-79AEE517B039}"/>
              </a:ext>
            </a:extLst>
          </p:cNvPr>
          <p:cNvSpPr/>
          <p:nvPr/>
        </p:nvSpPr>
        <p:spPr>
          <a:xfrm>
            <a:off x="8728060" y="4204930"/>
            <a:ext cx="1736123" cy="1578631"/>
          </a:xfrm>
          <a:custGeom>
            <a:avLst/>
            <a:gdLst>
              <a:gd name="connsiteX0" fmla="*/ 0 w 1736123"/>
              <a:gd name="connsiteY0" fmla="*/ 789316 h 1578631"/>
              <a:gd name="connsiteX1" fmla="*/ 868062 w 1736123"/>
              <a:gd name="connsiteY1" fmla="*/ 0 h 1578631"/>
              <a:gd name="connsiteX2" fmla="*/ 1736124 w 1736123"/>
              <a:gd name="connsiteY2" fmla="*/ 789316 h 1578631"/>
              <a:gd name="connsiteX3" fmla="*/ 868062 w 1736123"/>
              <a:gd name="connsiteY3" fmla="*/ 1578632 h 1578631"/>
              <a:gd name="connsiteX4" fmla="*/ 0 w 1736123"/>
              <a:gd name="connsiteY4" fmla="*/ 789316 h 157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123" h="1578631" fill="none" extrusionOk="0">
                <a:moveTo>
                  <a:pt x="0" y="789316"/>
                </a:moveTo>
                <a:cubicBezTo>
                  <a:pt x="73880" y="362153"/>
                  <a:pt x="417220" y="-58808"/>
                  <a:pt x="868062" y="0"/>
                </a:cubicBezTo>
                <a:cubicBezTo>
                  <a:pt x="1311347" y="-5533"/>
                  <a:pt x="1704266" y="383383"/>
                  <a:pt x="1736124" y="789316"/>
                </a:cubicBezTo>
                <a:cubicBezTo>
                  <a:pt x="1731136" y="1177672"/>
                  <a:pt x="1291840" y="1655955"/>
                  <a:pt x="868062" y="1578632"/>
                </a:cubicBezTo>
                <a:cubicBezTo>
                  <a:pt x="432885" y="1603399"/>
                  <a:pt x="113598" y="1252556"/>
                  <a:pt x="0" y="789316"/>
                </a:cubicBezTo>
                <a:close/>
              </a:path>
              <a:path w="1736123" h="1578631" stroke="0" extrusionOk="0">
                <a:moveTo>
                  <a:pt x="0" y="789316"/>
                </a:moveTo>
                <a:cubicBezTo>
                  <a:pt x="-108791" y="286284"/>
                  <a:pt x="343904" y="16792"/>
                  <a:pt x="868062" y="0"/>
                </a:cubicBezTo>
                <a:cubicBezTo>
                  <a:pt x="1367900" y="4299"/>
                  <a:pt x="1657091" y="355902"/>
                  <a:pt x="1736124" y="789316"/>
                </a:cubicBezTo>
                <a:cubicBezTo>
                  <a:pt x="1698989" y="1261507"/>
                  <a:pt x="1338264" y="1629567"/>
                  <a:pt x="868062" y="1578632"/>
                </a:cubicBezTo>
                <a:cubicBezTo>
                  <a:pt x="357226" y="1561442"/>
                  <a:pt x="83063" y="1264931"/>
                  <a:pt x="0" y="789316"/>
                </a:cubicBezTo>
                <a:close/>
              </a:path>
            </a:pathLst>
          </a:custGeom>
          <a:solidFill>
            <a:schemeClr val="bg1">
              <a:alpha val="46090"/>
            </a:schemeClr>
          </a:solidFill>
          <a:ln>
            <a:solidFill>
              <a:schemeClr val="bg1">
                <a:alpha val="11846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5400" dirty="0">
              <a:ln>
                <a:solidFill>
                  <a:sysClr val="windowText" lastClr="000000"/>
                </a:solidFill>
              </a:ln>
              <a:noFill/>
              <a:latin typeface="Gaegu" pitchFamily="2" charset="0"/>
              <a:ea typeface="Gaegu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2DCA880-DBC9-A248-8F55-5DFC6AF19D04}"/>
              </a:ext>
            </a:extLst>
          </p:cNvPr>
          <p:cNvSpPr/>
          <p:nvPr/>
        </p:nvSpPr>
        <p:spPr>
          <a:xfrm>
            <a:off x="1611234" y="4049935"/>
            <a:ext cx="1736123" cy="1578631"/>
          </a:xfrm>
          <a:custGeom>
            <a:avLst/>
            <a:gdLst>
              <a:gd name="connsiteX0" fmla="*/ 0 w 1736123"/>
              <a:gd name="connsiteY0" fmla="*/ 789316 h 1578631"/>
              <a:gd name="connsiteX1" fmla="*/ 868062 w 1736123"/>
              <a:gd name="connsiteY1" fmla="*/ 0 h 1578631"/>
              <a:gd name="connsiteX2" fmla="*/ 1736124 w 1736123"/>
              <a:gd name="connsiteY2" fmla="*/ 789316 h 1578631"/>
              <a:gd name="connsiteX3" fmla="*/ 868062 w 1736123"/>
              <a:gd name="connsiteY3" fmla="*/ 1578632 h 1578631"/>
              <a:gd name="connsiteX4" fmla="*/ 0 w 1736123"/>
              <a:gd name="connsiteY4" fmla="*/ 789316 h 157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6123" h="1578631" fill="none" extrusionOk="0">
                <a:moveTo>
                  <a:pt x="0" y="789316"/>
                </a:moveTo>
                <a:cubicBezTo>
                  <a:pt x="73880" y="362153"/>
                  <a:pt x="417220" y="-58808"/>
                  <a:pt x="868062" y="0"/>
                </a:cubicBezTo>
                <a:cubicBezTo>
                  <a:pt x="1311347" y="-5533"/>
                  <a:pt x="1704266" y="383383"/>
                  <a:pt x="1736124" y="789316"/>
                </a:cubicBezTo>
                <a:cubicBezTo>
                  <a:pt x="1731136" y="1177672"/>
                  <a:pt x="1291840" y="1655955"/>
                  <a:pt x="868062" y="1578632"/>
                </a:cubicBezTo>
                <a:cubicBezTo>
                  <a:pt x="432885" y="1603399"/>
                  <a:pt x="113598" y="1252556"/>
                  <a:pt x="0" y="789316"/>
                </a:cubicBezTo>
                <a:close/>
              </a:path>
              <a:path w="1736123" h="1578631" stroke="0" extrusionOk="0">
                <a:moveTo>
                  <a:pt x="0" y="789316"/>
                </a:moveTo>
                <a:cubicBezTo>
                  <a:pt x="-108791" y="286284"/>
                  <a:pt x="343904" y="16792"/>
                  <a:pt x="868062" y="0"/>
                </a:cubicBezTo>
                <a:cubicBezTo>
                  <a:pt x="1367900" y="4299"/>
                  <a:pt x="1657091" y="355902"/>
                  <a:pt x="1736124" y="789316"/>
                </a:cubicBezTo>
                <a:cubicBezTo>
                  <a:pt x="1698989" y="1261507"/>
                  <a:pt x="1338264" y="1629567"/>
                  <a:pt x="868062" y="1578632"/>
                </a:cubicBezTo>
                <a:cubicBezTo>
                  <a:pt x="357226" y="1561442"/>
                  <a:pt x="83063" y="1264931"/>
                  <a:pt x="0" y="789316"/>
                </a:cubicBezTo>
                <a:close/>
              </a:path>
            </a:pathLst>
          </a:custGeom>
          <a:solidFill>
            <a:schemeClr val="bg1">
              <a:alpha val="46090"/>
            </a:schemeClr>
          </a:solidFill>
          <a:ln>
            <a:solidFill>
              <a:schemeClr val="bg1">
                <a:alpha val="11846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5400" dirty="0">
              <a:ln>
                <a:solidFill>
                  <a:sysClr val="windowText" lastClr="000000"/>
                </a:solidFill>
              </a:ln>
              <a:noFill/>
              <a:latin typeface="Gaegu" pitchFamily="2" charset="0"/>
              <a:ea typeface="Gaegu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FE1F4F3-ED3A-BF4F-8976-04E4CB2E308C}"/>
              </a:ext>
            </a:extLst>
          </p:cNvPr>
          <p:cNvSpPr txBox="1"/>
          <p:nvPr/>
        </p:nvSpPr>
        <p:spPr>
          <a:xfrm>
            <a:off x="958501" y="3564921"/>
            <a:ext cx="307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Gaegu" pitchFamily="2" charset="0"/>
                <a:ea typeface="Gaegu" pitchFamily="2" charset="0"/>
              </a:rPr>
              <a:t>SUBTEMA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A5602C0-6D9B-424F-ACAE-98A3D0CF900B}"/>
              </a:ext>
            </a:extLst>
          </p:cNvPr>
          <p:cNvSpPr/>
          <p:nvPr/>
        </p:nvSpPr>
        <p:spPr>
          <a:xfrm>
            <a:off x="1918783" y="1872635"/>
            <a:ext cx="1294434" cy="1279663"/>
          </a:xfrm>
          <a:custGeom>
            <a:avLst/>
            <a:gdLst>
              <a:gd name="connsiteX0" fmla="*/ 0 w 1294434"/>
              <a:gd name="connsiteY0" fmla="*/ 639832 h 1279663"/>
              <a:gd name="connsiteX1" fmla="*/ 647217 w 1294434"/>
              <a:gd name="connsiteY1" fmla="*/ 0 h 1279663"/>
              <a:gd name="connsiteX2" fmla="*/ 1294434 w 1294434"/>
              <a:gd name="connsiteY2" fmla="*/ 639832 h 1279663"/>
              <a:gd name="connsiteX3" fmla="*/ 647217 w 1294434"/>
              <a:gd name="connsiteY3" fmla="*/ 1279664 h 1279663"/>
              <a:gd name="connsiteX4" fmla="*/ 0 w 1294434"/>
              <a:gd name="connsiteY4" fmla="*/ 639832 h 127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434" h="1279663" fill="none" extrusionOk="0">
                <a:moveTo>
                  <a:pt x="0" y="639832"/>
                </a:moveTo>
                <a:cubicBezTo>
                  <a:pt x="27930" y="289776"/>
                  <a:pt x="310241" y="-42131"/>
                  <a:pt x="647217" y="0"/>
                </a:cubicBezTo>
                <a:cubicBezTo>
                  <a:pt x="963284" y="-6337"/>
                  <a:pt x="1271668" y="307897"/>
                  <a:pt x="1294434" y="639832"/>
                </a:cubicBezTo>
                <a:cubicBezTo>
                  <a:pt x="1285349" y="906564"/>
                  <a:pt x="953264" y="1351096"/>
                  <a:pt x="647217" y="1279664"/>
                </a:cubicBezTo>
                <a:cubicBezTo>
                  <a:pt x="369851" y="1324497"/>
                  <a:pt x="98359" y="1016850"/>
                  <a:pt x="0" y="639832"/>
                </a:cubicBezTo>
                <a:close/>
              </a:path>
              <a:path w="1294434" h="1279663" stroke="0" extrusionOk="0">
                <a:moveTo>
                  <a:pt x="0" y="639832"/>
                </a:moveTo>
                <a:cubicBezTo>
                  <a:pt x="-50523" y="255299"/>
                  <a:pt x="199668" y="33816"/>
                  <a:pt x="647217" y="0"/>
                </a:cubicBezTo>
                <a:cubicBezTo>
                  <a:pt x="1098789" y="19815"/>
                  <a:pt x="1275023" y="287080"/>
                  <a:pt x="1294434" y="639832"/>
                </a:cubicBezTo>
                <a:cubicBezTo>
                  <a:pt x="1227652" y="1058418"/>
                  <a:pt x="987629" y="1373829"/>
                  <a:pt x="647217" y="1279664"/>
                </a:cubicBezTo>
                <a:cubicBezTo>
                  <a:pt x="280985" y="1274858"/>
                  <a:pt x="78507" y="1030712"/>
                  <a:pt x="0" y="63983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dirty="0">
                <a:ln>
                  <a:solidFill>
                    <a:sysClr val="windowText" lastClr="000000"/>
                  </a:solidFill>
                </a:ln>
                <a:noFill/>
                <a:latin typeface="Gaegu" pitchFamily="2" charset="0"/>
                <a:ea typeface="Gaegu" pitchFamily="2" charset="0"/>
              </a:rPr>
              <a:t>1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E4D65C6-BB81-3646-B03C-7A8ED083B9C7}"/>
              </a:ext>
            </a:extLst>
          </p:cNvPr>
          <p:cNvSpPr/>
          <p:nvPr/>
        </p:nvSpPr>
        <p:spPr>
          <a:xfrm>
            <a:off x="5500245" y="3951018"/>
            <a:ext cx="1354188" cy="1384831"/>
          </a:xfrm>
          <a:custGeom>
            <a:avLst/>
            <a:gdLst>
              <a:gd name="connsiteX0" fmla="*/ 0 w 1354188"/>
              <a:gd name="connsiteY0" fmla="*/ 692416 h 1384831"/>
              <a:gd name="connsiteX1" fmla="*/ 677094 w 1354188"/>
              <a:gd name="connsiteY1" fmla="*/ 0 h 1384831"/>
              <a:gd name="connsiteX2" fmla="*/ 1354188 w 1354188"/>
              <a:gd name="connsiteY2" fmla="*/ 692416 h 1384831"/>
              <a:gd name="connsiteX3" fmla="*/ 677094 w 1354188"/>
              <a:gd name="connsiteY3" fmla="*/ 1384832 h 1384831"/>
              <a:gd name="connsiteX4" fmla="*/ 0 w 1354188"/>
              <a:gd name="connsiteY4" fmla="*/ 692416 h 138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4188" h="1384831" fill="none" extrusionOk="0">
                <a:moveTo>
                  <a:pt x="0" y="692416"/>
                </a:moveTo>
                <a:cubicBezTo>
                  <a:pt x="69421" y="318240"/>
                  <a:pt x="328642" y="-52473"/>
                  <a:pt x="677094" y="0"/>
                </a:cubicBezTo>
                <a:cubicBezTo>
                  <a:pt x="1033678" y="-2659"/>
                  <a:pt x="1273650" y="385831"/>
                  <a:pt x="1354188" y="692416"/>
                </a:cubicBezTo>
                <a:cubicBezTo>
                  <a:pt x="1345713" y="994004"/>
                  <a:pt x="1028764" y="1415794"/>
                  <a:pt x="677094" y="1384832"/>
                </a:cubicBezTo>
                <a:cubicBezTo>
                  <a:pt x="371584" y="1423147"/>
                  <a:pt x="16447" y="1078781"/>
                  <a:pt x="0" y="692416"/>
                </a:cubicBezTo>
                <a:close/>
              </a:path>
              <a:path w="1354188" h="1384831" stroke="0" extrusionOk="0">
                <a:moveTo>
                  <a:pt x="0" y="692416"/>
                </a:moveTo>
                <a:cubicBezTo>
                  <a:pt x="-74689" y="263935"/>
                  <a:pt x="241975" y="22958"/>
                  <a:pt x="677094" y="0"/>
                </a:cubicBezTo>
                <a:cubicBezTo>
                  <a:pt x="1124464" y="15457"/>
                  <a:pt x="1290616" y="312026"/>
                  <a:pt x="1354188" y="692416"/>
                </a:cubicBezTo>
                <a:cubicBezTo>
                  <a:pt x="1323355" y="1104937"/>
                  <a:pt x="1035641" y="1469966"/>
                  <a:pt x="677094" y="1384832"/>
                </a:cubicBezTo>
                <a:cubicBezTo>
                  <a:pt x="283877" y="1374290"/>
                  <a:pt x="91744" y="1118663"/>
                  <a:pt x="0" y="69241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dirty="0">
                <a:ln>
                  <a:solidFill>
                    <a:sysClr val="windowText" lastClr="000000"/>
                  </a:solidFill>
                </a:ln>
                <a:noFill/>
                <a:latin typeface="Gaegu" pitchFamily="2" charset="0"/>
                <a:ea typeface="Gaegu" pitchFamily="2" charset="0"/>
              </a:rPr>
              <a:t>2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F4F3A5A-F7B1-4749-BE28-09C4571A931D}"/>
              </a:ext>
            </a:extLst>
          </p:cNvPr>
          <p:cNvSpPr/>
          <p:nvPr/>
        </p:nvSpPr>
        <p:spPr>
          <a:xfrm>
            <a:off x="8919029" y="1952050"/>
            <a:ext cx="1354188" cy="1384831"/>
          </a:xfrm>
          <a:custGeom>
            <a:avLst/>
            <a:gdLst>
              <a:gd name="connsiteX0" fmla="*/ 0 w 1354188"/>
              <a:gd name="connsiteY0" fmla="*/ 692416 h 1384831"/>
              <a:gd name="connsiteX1" fmla="*/ 677094 w 1354188"/>
              <a:gd name="connsiteY1" fmla="*/ 0 h 1384831"/>
              <a:gd name="connsiteX2" fmla="*/ 1354188 w 1354188"/>
              <a:gd name="connsiteY2" fmla="*/ 692416 h 1384831"/>
              <a:gd name="connsiteX3" fmla="*/ 677094 w 1354188"/>
              <a:gd name="connsiteY3" fmla="*/ 1384832 h 1384831"/>
              <a:gd name="connsiteX4" fmla="*/ 0 w 1354188"/>
              <a:gd name="connsiteY4" fmla="*/ 692416 h 138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4188" h="1384831" fill="none" extrusionOk="0">
                <a:moveTo>
                  <a:pt x="0" y="692416"/>
                </a:moveTo>
                <a:cubicBezTo>
                  <a:pt x="69421" y="318240"/>
                  <a:pt x="328642" y="-52473"/>
                  <a:pt x="677094" y="0"/>
                </a:cubicBezTo>
                <a:cubicBezTo>
                  <a:pt x="1033678" y="-2659"/>
                  <a:pt x="1273650" y="385831"/>
                  <a:pt x="1354188" y="692416"/>
                </a:cubicBezTo>
                <a:cubicBezTo>
                  <a:pt x="1345713" y="994004"/>
                  <a:pt x="1028764" y="1415794"/>
                  <a:pt x="677094" y="1384832"/>
                </a:cubicBezTo>
                <a:cubicBezTo>
                  <a:pt x="371584" y="1423147"/>
                  <a:pt x="16447" y="1078781"/>
                  <a:pt x="0" y="692416"/>
                </a:cubicBezTo>
                <a:close/>
              </a:path>
              <a:path w="1354188" h="1384831" stroke="0" extrusionOk="0">
                <a:moveTo>
                  <a:pt x="0" y="692416"/>
                </a:moveTo>
                <a:cubicBezTo>
                  <a:pt x="-74689" y="263935"/>
                  <a:pt x="241975" y="22958"/>
                  <a:pt x="677094" y="0"/>
                </a:cubicBezTo>
                <a:cubicBezTo>
                  <a:pt x="1124464" y="15457"/>
                  <a:pt x="1290616" y="312026"/>
                  <a:pt x="1354188" y="692416"/>
                </a:cubicBezTo>
                <a:cubicBezTo>
                  <a:pt x="1323355" y="1104937"/>
                  <a:pt x="1035641" y="1469966"/>
                  <a:pt x="677094" y="1384832"/>
                </a:cubicBezTo>
                <a:cubicBezTo>
                  <a:pt x="283877" y="1374290"/>
                  <a:pt x="91744" y="1118663"/>
                  <a:pt x="0" y="69241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dirty="0">
                <a:ln>
                  <a:solidFill>
                    <a:sysClr val="windowText" lastClr="000000"/>
                  </a:solidFill>
                </a:ln>
                <a:noFill/>
                <a:latin typeface="Gaegu" pitchFamily="2" charset="0"/>
                <a:ea typeface="Gaegu" pitchFamily="2" charset="0"/>
              </a:rPr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4CC24AA-88CA-E64D-81C4-4F57F975E578}"/>
              </a:ext>
            </a:extLst>
          </p:cNvPr>
          <p:cNvSpPr txBox="1"/>
          <p:nvPr/>
        </p:nvSpPr>
        <p:spPr>
          <a:xfrm>
            <a:off x="4637737" y="5600697"/>
            <a:ext cx="307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Gaegu" pitchFamily="2" charset="0"/>
                <a:ea typeface="Gaegu" pitchFamily="2" charset="0"/>
              </a:rPr>
              <a:t>SUBTEMA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1C87304-672A-C441-BE46-6E6DECDE7E43}"/>
              </a:ext>
            </a:extLst>
          </p:cNvPr>
          <p:cNvSpPr txBox="1"/>
          <p:nvPr/>
        </p:nvSpPr>
        <p:spPr>
          <a:xfrm>
            <a:off x="8056521" y="3588103"/>
            <a:ext cx="307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latin typeface="Gaegu" pitchFamily="2" charset="0"/>
                <a:ea typeface="Gaegu" pitchFamily="2" charset="0"/>
              </a:rPr>
              <a:t>SUBTEMA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557AEB9-23CB-6C4A-8B16-AC58CEE22CDD}"/>
              </a:ext>
            </a:extLst>
          </p:cNvPr>
          <p:cNvSpPr/>
          <p:nvPr/>
        </p:nvSpPr>
        <p:spPr>
          <a:xfrm>
            <a:off x="1280160" y="4254543"/>
            <a:ext cx="2344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>
                <a:latin typeface="Gaegu" pitchFamily="2" charset="0"/>
                <a:ea typeface="Gaegu" pitchFamily="2" charset="0"/>
              </a:rPr>
              <a:t>Explica brevemente tu subtema</a:t>
            </a:r>
            <a:endParaRPr lang="es-ES_tradnl" sz="2400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DD0CB25-3869-0341-A6CA-ADADD92B2B26}"/>
              </a:ext>
            </a:extLst>
          </p:cNvPr>
          <p:cNvSpPr/>
          <p:nvPr/>
        </p:nvSpPr>
        <p:spPr>
          <a:xfrm>
            <a:off x="4984686" y="1975999"/>
            <a:ext cx="2344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>
                <a:latin typeface="Gaegu" pitchFamily="2" charset="0"/>
                <a:ea typeface="Gaegu" pitchFamily="2" charset="0"/>
              </a:rPr>
              <a:t>Explica brevemente tu subtema</a:t>
            </a:r>
            <a:endParaRPr lang="es-ES_tradnl" sz="2400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5A5738C-462C-6F47-B2BE-A1AED6C31667}"/>
              </a:ext>
            </a:extLst>
          </p:cNvPr>
          <p:cNvSpPr/>
          <p:nvPr/>
        </p:nvSpPr>
        <p:spPr>
          <a:xfrm>
            <a:off x="8423731" y="4390418"/>
            <a:ext cx="2344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dirty="0">
                <a:latin typeface="Gaegu" pitchFamily="2" charset="0"/>
                <a:ea typeface="Gaegu" pitchFamily="2" charset="0"/>
              </a:rPr>
              <a:t>Explica brevemente tu subtema</a:t>
            </a:r>
            <a:endParaRPr lang="es-ES_tradnl" sz="2400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40E9137-804E-F843-A0F2-997F571CCDC2}"/>
              </a:ext>
            </a:extLst>
          </p:cNvPr>
          <p:cNvCxnSpPr/>
          <p:nvPr/>
        </p:nvCxnSpPr>
        <p:spPr>
          <a:xfrm>
            <a:off x="3347357" y="3152298"/>
            <a:ext cx="1730829" cy="8742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612205B3-573C-0D42-97C2-C6C92B5ED55C}"/>
              </a:ext>
            </a:extLst>
          </p:cNvPr>
          <p:cNvCxnSpPr>
            <a:cxnSpLocks/>
          </p:cNvCxnSpPr>
          <p:nvPr/>
        </p:nvCxnSpPr>
        <p:spPr>
          <a:xfrm flipV="1">
            <a:off x="6948985" y="3176328"/>
            <a:ext cx="1793229" cy="9054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14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EB57D91-0F3E-1C49-AF05-7677D4E64DCC}"/>
              </a:ext>
            </a:extLst>
          </p:cNvPr>
          <p:cNvSpPr/>
          <p:nvPr/>
        </p:nvSpPr>
        <p:spPr>
          <a:xfrm>
            <a:off x="7396279" y="1643737"/>
            <a:ext cx="2758538" cy="4188527"/>
          </a:xfrm>
          <a:custGeom>
            <a:avLst/>
            <a:gdLst>
              <a:gd name="connsiteX0" fmla="*/ 0 w 2758538"/>
              <a:gd name="connsiteY0" fmla="*/ 0 h 4188527"/>
              <a:gd name="connsiteX1" fmla="*/ 662049 w 2758538"/>
              <a:gd name="connsiteY1" fmla="*/ 0 h 4188527"/>
              <a:gd name="connsiteX2" fmla="*/ 1296513 w 2758538"/>
              <a:gd name="connsiteY2" fmla="*/ 0 h 4188527"/>
              <a:gd name="connsiteX3" fmla="*/ 2013733 w 2758538"/>
              <a:gd name="connsiteY3" fmla="*/ 0 h 4188527"/>
              <a:gd name="connsiteX4" fmla="*/ 2758538 w 2758538"/>
              <a:gd name="connsiteY4" fmla="*/ 0 h 4188527"/>
              <a:gd name="connsiteX5" fmla="*/ 2758538 w 2758538"/>
              <a:gd name="connsiteY5" fmla="*/ 698088 h 4188527"/>
              <a:gd name="connsiteX6" fmla="*/ 2758538 w 2758538"/>
              <a:gd name="connsiteY6" fmla="*/ 1312405 h 4188527"/>
              <a:gd name="connsiteX7" fmla="*/ 2758538 w 2758538"/>
              <a:gd name="connsiteY7" fmla="*/ 2052378 h 4188527"/>
              <a:gd name="connsiteX8" fmla="*/ 2758538 w 2758538"/>
              <a:gd name="connsiteY8" fmla="*/ 2666696 h 4188527"/>
              <a:gd name="connsiteX9" fmla="*/ 2758538 w 2758538"/>
              <a:gd name="connsiteY9" fmla="*/ 3406669 h 4188527"/>
              <a:gd name="connsiteX10" fmla="*/ 2758538 w 2758538"/>
              <a:gd name="connsiteY10" fmla="*/ 4188527 h 4188527"/>
              <a:gd name="connsiteX11" fmla="*/ 2041318 w 2758538"/>
              <a:gd name="connsiteY11" fmla="*/ 4188527 h 4188527"/>
              <a:gd name="connsiteX12" fmla="*/ 1324098 w 2758538"/>
              <a:gd name="connsiteY12" fmla="*/ 4188527 h 4188527"/>
              <a:gd name="connsiteX13" fmla="*/ 0 w 2758538"/>
              <a:gd name="connsiteY13" fmla="*/ 4188527 h 4188527"/>
              <a:gd name="connsiteX14" fmla="*/ 0 w 2758538"/>
              <a:gd name="connsiteY14" fmla="*/ 3532324 h 4188527"/>
              <a:gd name="connsiteX15" fmla="*/ 0 w 2758538"/>
              <a:gd name="connsiteY15" fmla="*/ 2792351 h 4188527"/>
              <a:gd name="connsiteX16" fmla="*/ 0 w 2758538"/>
              <a:gd name="connsiteY16" fmla="*/ 2178034 h 4188527"/>
              <a:gd name="connsiteX17" fmla="*/ 0 w 2758538"/>
              <a:gd name="connsiteY17" fmla="*/ 1479946 h 4188527"/>
              <a:gd name="connsiteX18" fmla="*/ 0 w 2758538"/>
              <a:gd name="connsiteY18" fmla="*/ 739973 h 4188527"/>
              <a:gd name="connsiteX19" fmla="*/ 0 w 2758538"/>
              <a:gd name="connsiteY19" fmla="*/ 0 h 418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58538" h="4188527" fill="none" extrusionOk="0">
                <a:moveTo>
                  <a:pt x="0" y="0"/>
                </a:moveTo>
                <a:cubicBezTo>
                  <a:pt x="208618" y="-11265"/>
                  <a:pt x="398326" y="21196"/>
                  <a:pt x="662049" y="0"/>
                </a:cubicBezTo>
                <a:cubicBezTo>
                  <a:pt x="925772" y="-21196"/>
                  <a:pt x="996455" y="-3999"/>
                  <a:pt x="1296513" y="0"/>
                </a:cubicBezTo>
                <a:cubicBezTo>
                  <a:pt x="1596571" y="3999"/>
                  <a:pt x="1662152" y="4877"/>
                  <a:pt x="2013733" y="0"/>
                </a:cubicBezTo>
                <a:cubicBezTo>
                  <a:pt x="2365314" y="-4877"/>
                  <a:pt x="2599882" y="-19797"/>
                  <a:pt x="2758538" y="0"/>
                </a:cubicBezTo>
                <a:cubicBezTo>
                  <a:pt x="2739135" y="148535"/>
                  <a:pt x="2763858" y="467794"/>
                  <a:pt x="2758538" y="698088"/>
                </a:cubicBezTo>
                <a:cubicBezTo>
                  <a:pt x="2753218" y="928382"/>
                  <a:pt x="2744350" y="1042083"/>
                  <a:pt x="2758538" y="1312405"/>
                </a:cubicBezTo>
                <a:cubicBezTo>
                  <a:pt x="2772726" y="1582727"/>
                  <a:pt x="2789815" y="1739623"/>
                  <a:pt x="2758538" y="2052378"/>
                </a:cubicBezTo>
                <a:cubicBezTo>
                  <a:pt x="2727261" y="2365133"/>
                  <a:pt x="2768727" y="2390283"/>
                  <a:pt x="2758538" y="2666696"/>
                </a:cubicBezTo>
                <a:cubicBezTo>
                  <a:pt x="2748349" y="2943109"/>
                  <a:pt x="2782782" y="3252337"/>
                  <a:pt x="2758538" y="3406669"/>
                </a:cubicBezTo>
                <a:cubicBezTo>
                  <a:pt x="2734294" y="3561001"/>
                  <a:pt x="2725125" y="3929657"/>
                  <a:pt x="2758538" y="4188527"/>
                </a:cubicBezTo>
                <a:cubicBezTo>
                  <a:pt x="2563582" y="4160303"/>
                  <a:pt x="2315232" y="4174332"/>
                  <a:pt x="2041318" y="4188527"/>
                </a:cubicBezTo>
                <a:cubicBezTo>
                  <a:pt x="1767404" y="4202722"/>
                  <a:pt x="1586823" y="4219703"/>
                  <a:pt x="1324098" y="4188527"/>
                </a:cubicBezTo>
                <a:cubicBezTo>
                  <a:pt x="1061373" y="4157351"/>
                  <a:pt x="388456" y="4187077"/>
                  <a:pt x="0" y="4188527"/>
                </a:cubicBezTo>
                <a:cubicBezTo>
                  <a:pt x="-29565" y="4004065"/>
                  <a:pt x="31592" y="3729212"/>
                  <a:pt x="0" y="3532324"/>
                </a:cubicBezTo>
                <a:cubicBezTo>
                  <a:pt x="-31592" y="3335436"/>
                  <a:pt x="-3096" y="3104442"/>
                  <a:pt x="0" y="2792351"/>
                </a:cubicBezTo>
                <a:cubicBezTo>
                  <a:pt x="3096" y="2480260"/>
                  <a:pt x="-20722" y="2329995"/>
                  <a:pt x="0" y="2178034"/>
                </a:cubicBezTo>
                <a:cubicBezTo>
                  <a:pt x="20722" y="2026073"/>
                  <a:pt x="13916" y="1717166"/>
                  <a:pt x="0" y="1479946"/>
                </a:cubicBezTo>
                <a:cubicBezTo>
                  <a:pt x="-13916" y="1242726"/>
                  <a:pt x="-20070" y="905792"/>
                  <a:pt x="0" y="739973"/>
                </a:cubicBezTo>
                <a:cubicBezTo>
                  <a:pt x="20070" y="574154"/>
                  <a:pt x="-15277" y="367480"/>
                  <a:pt x="0" y="0"/>
                </a:cubicBezTo>
                <a:close/>
              </a:path>
              <a:path w="2758538" h="4188527" stroke="0" extrusionOk="0">
                <a:moveTo>
                  <a:pt x="0" y="0"/>
                </a:moveTo>
                <a:cubicBezTo>
                  <a:pt x="177227" y="17233"/>
                  <a:pt x="356313" y="-25377"/>
                  <a:pt x="662049" y="0"/>
                </a:cubicBezTo>
                <a:cubicBezTo>
                  <a:pt x="967785" y="25377"/>
                  <a:pt x="1136879" y="-598"/>
                  <a:pt x="1268927" y="0"/>
                </a:cubicBezTo>
                <a:cubicBezTo>
                  <a:pt x="1400975" y="598"/>
                  <a:pt x="1773550" y="22952"/>
                  <a:pt x="2013733" y="0"/>
                </a:cubicBezTo>
                <a:cubicBezTo>
                  <a:pt x="2253916" y="-22952"/>
                  <a:pt x="2451074" y="1861"/>
                  <a:pt x="2758538" y="0"/>
                </a:cubicBezTo>
                <a:cubicBezTo>
                  <a:pt x="2781411" y="189223"/>
                  <a:pt x="2757876" y="427786"/>
                  <a:pt x="2758538" y="656203"/>
                </a:cubicBezTo>
                <a:cubicBezTo>
                  <a:pt x="2759200" y="884620"/>
                  <a:pt x="2784972" y="969161"/>
                  <a:pt x="2758538" y="1270520"/>
                </a:cubicBezTo>
                <a:cubicBezTo>
                  <a:pt x="2732104" y="1571879"/>
                  <a:pt x="2724962" y="1678193"/>
                  <a:pt x="2758538" y="1968608"/>
                </a:cubicBezTo>
                <a:cubicBezTo>
                  <a:pt x="2792114" y="2259023"/>
                  <a:pt x="2724925" y="2424232"/>
                  <a:pt x="2758538" y="2666696"/>
                </a:cubicBezTo>
                <a:cubicBezTo>
                  <a:pt x="2792151" y="2909160"/>
                  <a:pt x="2780041" y="3142633"/>
                  <a:pt x="2758538" y="3281013"/>
                </a:cubicBezTo>
                <a:cubicBezTo>
                  <a:pt x="2737035" y="3419393"/>
                  <a:pt x="2791482" y="3748226"/>
                  <a:pt x="2758538" y="4188527"/>
                </a:cubicBezTo>
                <a:cubicBezTo>
                  <a:pt x="2460716" y="4185726"/>
                  <a:pt x="2304396" y="4190958"/>
                  <a:pt x="2068904" y="4188527"/>
                </a:cubicBezTo>
                <a:cubicBezTo>
                  <a:pt x="1833412" y="4186096"/>
                  <a:pt x="1695901" y="4175177"/>
                  <a:pt x="1406854" y="4188527"/>
                </a:cubicBezTo>
                <a:cubicBezTo>
                  <a:pt x="1117807" y="4201878"/>
                  <a:pt x="957314" y="4204503"/>
                  <a:pt x="662049" y="4188527"/>
                </a:cubicBezTo>
                <a:cubicBezTo>
                  <a:pt x="366784" y="4172551"/>
                  <a:pt x="173042" y="4193818"/>
                  <a:pt x="0" y="4188527"/>
                </a:cubicBezTo>
                <a:cubicBezTo>
                  <a:pt x="-4648" y="3924254"/>
                  <a:pt x="23617" y="3809343"/>
                  <a:pt x="0" y="3574210"/>
                </a:cubicBezTo>
                <a:cubicBezTo>
                  <a:pt x="-23617" y="3339077"/>
                  <a:pt x="-12189" y="3077790"/>
                  <a:pt x="0" y="2876122"/>
                </a:cubicBezTo>
                <a:cubicBezTo>
                  <a:pt x="12189" y="2674454"/>
                  <a:pt x="-9774" y="2532053"/>
                  <a:pt x="0" y="2219919"/>
                </a:cubicBezTo>
                <a:cubicBezTo>
                  <a:pt x="9774" y="1907785"/>
                  <a:pt x="28303" y="1798216"/>
                  <a:pt x="0" y="1647487"/>
                </a:cubicBezTo>
                <a:cubicBezTo>
                  <a:pt x="-28303" y="1496758"/>
                  <a:pt x="29114" y="1333502"/>
                  <a:pt x="0" y="1033170"/>
                </a:cubicBezTo>
                <a:cubicBezTo>
                  <a:pt x="-29114" y="732838"/>
                  <a:pt x="51522" y="342124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1251355" y="3640624"/>
            <a:ext cx="4974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dirty="0">
                <a:solidFill>
                  <a:srgbClr val="7C4C5B"/>
                </a:solidFill>
                <a:latin typeface="Fontnya Ineth" panose="02000503000000000000" pitchFamily="2" charset="0"/>
              </a:rPr>
              <a:t>TEMA TRES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F375E7C-2411-8344-9397-A89F47E516E8}"/>
              </a:ext>
            </a:extLst>
          </p:cNvPr>
          <p:cNvSpPr/>
          <p:nvPr/>
        </p:nvSpPr>
        <p:spPr>
          <a:xfrm>
            <a:off x="1338288" y="2063357"/>
            <a:ext cx="4554739" cy="3457545"/>
          </a:xfrm>
          <a:custGeom>
            <a:avLst/>
            <a:gdLst>
              <a:gd name="connsiteX0" fmla="*/ 0 w 4554739"/>
              <a:gd name="connsiteY0" fmla="*/ 0 h 3457545"/>
              <a:gd name="connsiteX1" fmla="*/ 605130 w 4554739"/>
              <a:gd name="connsiteY1" fmla="*/ 0 h 3457545"/>
              <a:gd name="connsiteX2" fmla="*/ 1119164 w 4554739"/>
              <a:gd name="connsiteY2" fmla="*/ 0 h 3457545"/>
              <a:gd name="connsiteX3" fmla="*/ 1860936 w 4554739"/>
              <a:gd name="connsiteY3" fmla="*/ 0 h 3457545"/>
              <a:gd name="connsiteX4" fmla="*/ 2466066 w 4554739"/>
              <a:gd name="connsiteY4" fmla="*/ 0 h 3457545"/>
              <a:gd name="connsiteX5" fmla="*/ 3071195 w 4554739"/>
              <a:gd name="connsiteY5" fmla="*/ 0 h 3457545"/>
              <a:gd name="connsiteX6" fmla="*/ 3812967 w 4554739"/>
              <a:gd name="connsiteY6" fmla="*/ 0 h 3457545"/>
              <a:gd name="connsiteX7" fmla="*/ 4554739 w 4554739"/>
              <a:gd name="connsiteY7" fmla="*/ 0 h 3457545"/>
              <a:gd name="connsiteX8" fmla="*/ 4554739 w 4554739"/>
              <a:gd name="connsiteY8" fmla="*/ 760660 h 3457545"/>
              <a:gd name="connsiteX9" fmla="*/ 4554739 w 4554739"/>
              <a:gd name="connsiteY9" fmla="*/ 1383018 h 3457545"/>
              <a:gd name="connsiteX10" fmla="*/ 4554739 w 4554739"/>
              <a:gd name="connsiteY10" fmla="*/ 2005376 h 3457545"/>
              <a:gd name="connsiteX11" fmla="*/ 4554739 w 4554739"/>
              <a:gd name="connsiteY11" fmla="*/ 2696885 h 3457545"/>
              <a:gd name="connsiteX12" fmla="*/ 4554739 w 4554739"/>
              <a:gd name="connsiteY12" fmla="*/ 3457545 h 3457545"/>
              <a:gd name="connsiteX13" fmla="*/ 4040704 w 4554739"/>
              <a:gd name="connsiteY13" fmla="*/ 3457545 h 3457545"/>
              <a:gd name="connsiteX14" fmla="*/ 3298932 w 4554739"/>
              <a:gd name="connsiteY14" fmla="*/ 3457545 h 3457545"/>
              <a:gd name="connsiteX15" fmla="*/ 2739350 w 4554739"/>
              <a:gd name="connsiteY15" fmla="*/ 3457545 h 3457545"/>
              <a:gd name="connsiteX16" fmla="*/ 2088673 w 4554739"/>
              <a:gd name="connsiteY16" fmla="*/ 3457545 h 3457545"/>
              <a:gd name="connsiteX17" fmla="*/ 1346901 w 4554739"/>
              <a:gd name="connsiteY17" fmla="*/ 3457545 h 3457545"/>
              <a:gd name="connsiteX18" fmla="*/ 696224 w 4554739"/>
              <a:gd name="connsiteY18" fmla="*/ 3457545 h 3457545"/>
              <a:gd name="connsiteX19" fmla="*/ 0 w 4554739"/>
              <a:gd name="connsiteY19" fmla="*/ 3457545 h 3457545"/>
              <a:gd name="connsiteX20" fmla="*/ 0 w 4554739"/>
              <a:gd name="connsiteY20" fmla="*/ 2835187 h 3457545"/>
              <a:gd name="connsiteX21" fmla="*/ 0 w 4554739"/>
              <a:gd name="connsiteY21" fmla="*/ 2178253 h 3457545"/>
              <a:gd name="connsiteX22" fmla="*/ 0 w 4554739"/>
              <a:gd name="connsiteY22" fmla="*/ 1417593 h 3457545"/>
              <a:gd name="connsiteX23" fmla="*/ 0 w 4554739"/>
              <a:gd name="connsiteY23" fmla="*/ 726084 h 3457545"/>
              <a:gd name="connsiteX24" fmla="*/ 0 w 4554739"/>
              <a:gd name="connsiteY24" fmla="*/ 0 h 34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4739" h="3457545" extrusionOk="0">
                <a:moveTo>
                  <a:pt x="0" y="0"/>
                </a:moveTo>
                <a:cubicBezTo>
                  <a:pt x="145251" y="22237"/>
                  <a:pt x="401017" y="-25173"/>
                  <a:pt x="605130" y="0"/>
                </a:cubicBezTo>
                <a:cubicBezTo>
                  <a:pt x="809243" y="25173"/>
                  <a:pt x="918023" y="-468"/>
                  <a:pt x="1119164" y="0"/>
                </a:cubicBezTo>
                <a:cubicBezTo>
                  <a:pt x="1320305" y="468"/>
                  <a:pt x="1626227" y="-18757"/>
                  <a:pt x="1860936" y="0"/>
                </a:cubicBezTo>
                <a:cubicBezTo>
                  <a:pt x="2095645" y="18757"/>
                  <a:pt x="2228182" y="9269"/>
                  <a:pt x="2466066" y="0"/>
                </a:cubicBezTo>
                <a:cubicBezTo>
                  <a:pt x="2703950" y="-9269"/>
                  <a:pt x="2803798" y="24281"/>
                  <a:pt x="3071195" y="0"/>
                </a:cubicBezTo>
                <a:cubicBezTo>
                  <a:pt x="3338592" y="-24281"/>
                  <a:pt x="3442146" y="-33450"/>
                  <a:pt x="3812967" y="0"/>
                </a:cubicBezTo>
                <a:cubicBezTo>
                  <a:pt x="4183788" y="33450"/>
                  <a:pt x="4320917" y="-19841"/>
                  <a:pt x="4554739" y="0"/>
                </a:cubicBezTo>
                <a:cubicBezTo>
                  <a:pt x="4586881" y="296121"/>
                  <a:pt x="4532631" y="433857"/>
                  <a:pt x="4554739" y="760660"/>
                </a:cubicBezTo>
                <a:cubicBezTo>
                  <a:pt x="4576847" y="1087463"/>
                  <a:pt x="4526638" y="1109102"/>
                  <a:pt x="4554739" y="1383018"/>
                </a:cubicBezTo>
                <a:cubicBezTo>
                  <a:pt x="4582840" y="1656934"/>
                  <a:pt x="4565048" y="1747137"/>
                  <a:pt x="4554739" y="2005376"/>
                </a:cubicBezTo>
                <a:cubicBezTo>
                  <a:pt x="4544430" y="2263615"/>
                  <a:pt x="4564023" y="2556845"/>
                  <a:pt x="4554739" y="2696885"/>
                </a:cubicBezTo>
                <a:cubicBezTo>
                  <a:pt x="4545455" y="2836925"/>
                  <a:pt x="4568358" y="3102337"/>
                  <a:pt x="4554739" y="3457545"/>
                </a:cubicBezTo>
                <a:cubicBezTo>
                  <a:pt x="4299080" y="3467051"/>
                  <a:pt x="4215199" y="3452643"/>
                  <a:pt x="4040704" y="3457545"/>
                </a:cubicBezTo>
                <a:cubicBezTo>
                  <a:pt x="3866210" y="3462447"/>
                  <a:pt x="3530490" y="3479508"/>
                  <a:pt x="3298932" y="3457545"/>
                </a:cubicBezTo>
                <a:cubicBezTo>
                  <a:pt x="3067374" y="3435582"/>
                  <a:pt x="3001114" y="3483292"/>
                  <a:pt x="2739350" y="3457545"/>
                </a:cubicBezTo>
                <a:cubicBezTo>
                  <a:pt x="2477586" y="3431798"/>
                  <a:pt x="2387669" y="3452866"/>
                  <a:pt x="2088673" y="3457545"/>
                </a:cubicBezTo>
                <a:cubicBezTo>
                  <a:pt x="1789677" y="3462224"/>
                  <a:pt x="1593326" y="3428713"/>
                  <a:pt x="1346901" y="3457545"/>
                </a:cubicBezTo>
                <a:cubicBezTo>
                  <a:pt x="1100476" y="3486377"/>
                  <a:pt x="965823" y="3480379"/>
                  <a:pt x="696224" y="3457545"/>
                </a:cubicBezTo>
                <a:cubicBezTo>
                  <a:pt x="426625" y="3434711"/>
                  <a:pt x="300246" y="3488868"/>
                  <a:pt x="0" y="3457545"/>
                </a:cubicBezTo>
                <a:cubicBezTo>
                  <a:pt x="-6684" y="3175647"/>
                  <a:pt x="-24890" y="3036138"/>
                  <a:pt x="0" y="2835187"/>
                </a:cubicBezTo>
                <a:cubicBezTo>
                  <a:pt x="24890" y="2634236"/>
                  <a:pt x="-30507" y="2453620"/>
                  <a:pt x="0" y="2178253"/>
                </a:cubicBezTo>
                <a:cubicBezTo>
                  <a:pt x="30507" y="1902886"/>
                  <a:pt x="3222" y="1722019"/>
                  <a:pt x="0" y="1417593"/>
                </a:cubicBezTo>
                <a:cubicBezTo>
                  <a:pt x="-3222" y="1113167"/>
                  <a:pt x="25328" y="1051189"/>
                  <a:pt x="0" y="726084"/>
                </a:cubicBezTo>
                <a:cubicBezTo>
                  <a:pt x="-25328" y="400979"/>
                  <a:pt x="33332" y="22929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C39E44E-2808-6044-8EAB-5E26466D1048}"/>
              </a:ext>
            </a:extLst>
          </p:cNvPr>
          <p:cNvSpPr/>
          <p:nvPr/>
        </p:nvSpPr>
        <p:spPr>
          <a:xfrm rot="2762019">
            <a:off x="9299611" y="1815428"/>
            <a:ext cx="1320860" cy="286096"/>
          </a:xfrm>
          <a:custGeom>
            <a:avLst/>
            <a:gdLst>
              <a:gd name="connsiteX0" fmla="*/ 0 w 1320860"/>
              <a:gd name="connsiteY0" fmla="*/ 0 h 286096"/>
              <a:gd name="connsiteX1" fmla="*/ 686847 w 1320860"/>
              <a:gd name="connsiteY1" fmla="*/ 0 h 286096"/>
              <a:gd name="connsiteX2" fmla="*/ 1320860 w 1320860"/>
              <a:gd name="connsiteY2" fmla="*/ 0 h 286096"/>
              <a:gd name="connsiteX3" fmla="*/ 1320860 w 1320860"/>
              <a:gd name="connsiteY3" fmla="*/ 286096 h 286096"/>
              <a:gd name="connsiteX4" fmla="*/ 673639 w 1320860"/>
              <a:gd name="connsiteY4" fmla="*/ 286096 h 286096"/>
              <a:gd name="connsiteX5" fmla="*/ 0 w 1320860"/>
              <a:gd name="connsiteY5" fmla="*/ 286096 h 286096"/>
              <a:gd name="connsiteX6" fmla="*/ 0 w 1320860"/>
              <a:gd name="connsiteY6" fmla="*/ 0 h 28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0860" h="286096" fill="none" extrusionOk="0">
                <a:moveTo>
                  <a:pt x="0" y="0"/>
                </a:moveTo>
                <a:cubicBezTo>
                  <a:pt x="227156" y="29056"/>
                  <a:pt x="422801" y="-14169"/>
                  <a:pt x="686847" y="0"/>
                </a:cubicBezTo>
                <a:cubicBezTo>
                  <a:pt x="950893" y="14169"/>
                  <a:pt x="1122072" y="12841"/>
                  <a:pt x="1320860" y="0"/>
                </a:cubicBezTo>
                <a:cubicBezTo>
                  <a:pt x="1316776" y="106872"/>
                  <a:pt x="1307876" y="179705"/>
                  <a:pt x="1320860" y="286096"/>
                </a:cubicBezTo>
                <a:cubicBezTo>
                  <a:pt x="1015992" y="284567"/>
                  <a:pt x="995266" y="303011"/>
                  <a:pt x="673639" y="286096"/>
                </a:cubicBezTo>
                <a:cubicBezTo>
                  <a:pt x="352012" y="269181"/>
                  <a:pt x="183107" y="275246"/>
                  <a:pt x="0" y="286096"/>
                </a:cubicBezTo>
                <a:cubicBezTo>
                  <a:pt x="4351" y="191640"/>
                  <a:pt x="-3231" y="114685"/>
                  <a:pt x="0" y="0"/>
                </a:cubicBezTo>
                <a:close/>
              </a:path>
              <a:path w="1320860" h="286096" stroke="0" extrusionOk="0">
                <a:moveTo>
                  <a:pt x="0" y="0"/>
                </a:moveTo>
                <a:cubicBezTo>
                  <a:pt x="159019" y="1563"/>
                  <a:pt x="479344" y="31738"/>
                  <a:pt x="647221" y="0"/>
                </a:cubicBezTo>
                <a:cubicBezTo>
                  <a:pt x="815098" y="-31738"/>
                  <a:pt x="1103401" y="20085"/>
                  <a:pt x="1320860" y="0"/>
                </a:cubicBezTo>
                <a:cubicBezTo>
                  <a:pt x="1332928" y="83966"/>
                  <a:pt x="1310501" y="153543"/>
                  <a:pt x="1320860" y="286096"/>
                </a:cubicBezTo>
                <a:cubicBezTo>
                  <a:pt x="1161134" y="296593"/>
                  <a:pt x="960532" y="276623"/>
                  <a:pt x="660430" y="286096"/>
                </a:cubicBezTo>
                <a:cubicBezTo>
                  <a:pt x="360328" y="295570"/>
                  <a:pt x="145774" y="264412"/>
                  <a:pt x="0" y="286096"/>
                </a:cubicBezTo>
                <a:cubicBezTo>
                  <a:pt x="10222" y="221248"/>
                  <a:pt x="14227" y="124964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7A90CB1-CBDF-E94A-9B9F-FA52ED9B1B58}"/>
              </a:ext>
            </a:extLst>
          </p:cNvPr>
          <p:cNvSpPr/>
          <p:nvPr/>
        </p:nvSpPr>
        <p:spPr>
          <a:xfrm rot="2762019">
            <a:off x="6940939" y="5431301"/>
            <a:ext cx="1411468" cy="261900"/>
          </a:xfrm>
          <a:custGeom>
            <a:avLst/>
            <a:gdLst>
              <a:gd name="connsiteX0" fmla="*/ 0 w 1411468"/>
              <a:gd name="connsiteY0" fmla="*/ 0 h 261900"/>
              <a:gd name="connsiteX1" fmla="*/ 498719 w 1411468"/>
              <a:gd name="connsiteY1" fmla="*/ 0 h 261900"/>
              <a:gd name="connsiteX2" fmla="*/ 983323 w 1411468"/>
              <a:gd name="connsiteY2" fmla="*/ 0 h 261900"/>
              <a:gd name="connsiteX3" fmla="*/ 1411468 w 1411468"/>
              <a:gd name="connsiteY3" fmla="*/ 0 h 261900"/>
              <a:gd name="connsiteX4" fmla="*/ 1411468 w 1411468"/>
              <a:gd name="connsiteY4" fmla="*/ 261900 h 261900"/>
              <a:gd name="connsiteX5" fmla="*/ 969208 w 1411468"/>
              <a:gd name="connsiteY5" fmla="*/ 261900 h 261900"/>
              <a:gd name="connsiteX6" fmla="*/ 498719 w 1411468"/>
              <a:gd name="connsiteY6" fmla="*/ 261900 h 261900"/>
              <a:gd name="connsiteX7" fmla="*/ 0 w 1411468"/>
              <a:gd name="connsiteY7" fmla="*/ 261900 h 261900"/>
              <a:gd name="connsiteX8" fmla="*/ 0 w 1411468"/>
              <a:gd name="connsiteY8" fmla="*/ 0 h 26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468" h="261900" fill="none" extrusionOk="0">
                <a:moveTo>
                  <a:pt x="0" y="0"/>
                </a:moveTo>
                <a:cubicBezTo>
                  <a:pt x="147275" y="17595"/>
                  <a:pt x="397722" y="1749"/>
                  <a:pt x="498719" y="0"/>
                </a:cubicBezTo>
                <a:cubicBezTo>
                  <a:pt x="599716" y="-1749"/>
                  <a:pt x="863680" y="-22830"/>
                  <a:pt x="983323" y="0"/>
                </a:cubicBezTo>
                <a:cubicBezTo>
                  <a:pt x="1102966" y="22830"/>
                  <a:pt x="1292790" y="-9230"/>
                  <a:pt x="1411468" y="0"/>
                </a:cubicBezTo>
                <a:cubicBezTo>
                  <a:pt x="1418984" y="99647"/>
                  <a:pt x="1408472" y="202334"/>
                  <a:pt x="1411468" y="261900"/>
                </a:cubicBezTo>
                <a:cubicBezTo>
                  <a:pt x="1204996" y="263482"/>
                  <a:pt x="1095040" y="272777"/>
                  <a:pt x="969208" y="261900"/>
                </a:cubicBezTo>
                <a:cubicBezTo>
                  <a:pt x="843376" y="251023"/>
                  <a:pt x="709347" y="246509"/>
                  <a:pt x="498719" y="261900"/>
                </a:cubicBezTo>
                <a:cubicBezTo>
                  <a:pt x="288091" y="277291"/>
                  <a:pt x="246828" y="246717"/>
                  <a:pt x="0" y="261900"/>
                </a:cubicBezTo>
                <a:cubicBezTo>
                  <a:pt x="3771" y="174325"/>
                  <a:pt x="6928" y="78885"/>
                  <a:pt x="0" y="0"/>
                </a:cubicBezTo>
                <a:close/>
              </a:path>
              <a:path w="1411468" h="261900" stroke="0" extrusionOk="0">
                <a:moveTo>
                  <a:pt x="0" y="0"/>
                </a:moveTo>
                <a:cubicBezTo>
                  <a:pt x="147195" y="8818"/>
                  <a:pt x="256630" y="-22262"/>
                  <a:pt x="456375" y="0"/>
                </a:cubicBezTo>
                <a:cubicBezTo>
                  <a:pt x="656121" y="22262"/>
                  <a:pt x="697051" y="9454"/>
                  <a:pt x="884520" y="0"/>
                </a:cubicBezTo>
                <a:cubicBezTo>
                  <a:pt x="1071990" y="-9454"/>
                  <a:pt x="1280551" y="18889"/>
                  <a:pt x="1411468" y="0"/>
                </a:cubicBezTo>
                <a:cubicBezTo>
                  <a:pt x="1420270" y="86069"/>
                  <a:pt x="1404663" y="157339"/>
                  <a:pt x="1411468" y="261900"/>
                </a:cubicBezTo>
                <a:cubicBezTo>
                  <a:pt x="1294484" y="246511"/>
                  <a:pt x="1064603" y="246566"/>
                  <a:pt x="969208" y="261900"/>
                </a:cubicBezTo>
                <a:cubicBezTo>
                  <a:pt x="873813" y="277234"/>
                  <a:pt x="649787" y="277050"/>
                  <a:pt x="470489" y="261900"/>
                </a:cubicBezTo>
                <a:cubicBezTo>
                  <a:pt x="291191" y="246750"/>
                  <a:pt x="220006" y="264133"/>
                  <a:pt x="0" y="261900"/>
                </a:cubicBezTo>
                <a:cubicBezTo>
                  <a:pt x="-12906" y="158245"/>
                  <a:pt x="4846" y="113263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90B4915-9A7E-E64C-A756-4AB36F5C0C6F}"/>
              </a:ext>
            </a:extLst>
          </p:cNvPr>
          <p:cNvSpPr/>
          <p:nvPr/>
        </p:nvSpPr>
        <p:spPr>
          <a:xfrm>
            <a:off x="3190969" y="2533128"/>
            <a:ext cx="833137" cy="748146"/>
          </a:xfrm>
          <a:custGeom>
            <a:avLst/>
            <a:gdLst>
              <a:gd name="connsiteX0" fmla="*/ 0 w 833137"/>
              <a:gd name="connsiteY0" fmla="*/ 374073 h 748146"/>
              <a:gd name="connsiteX1" fmla="*/ 416569 w 833137"/>
              <a:gd name="connsiteY1" fmla="*/ 0 h 748146"/>
              <a:gd name="connsiteX2" fmla="*/ 833138 w 833137"/>
              <a:gd name="connsiteY2" fmla="*/ 374073 h 748146"/>
              <a:gd name="connsiteX3" fmla="*/ 416569 w 833137"/>
              <a:gd name="connsiteY3" fmla="*/ 748146 h 748146"/>
              <a:gd name="connsiteX4" fmla="*/ 0 w 833137"/>
              <a:gd name="connsiteY4" fmla="*/ 374073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48146" fill="none" extrusionOk="0">
                <a:moveTo>
                  <a:pt x="0" y="374073"/>
                </a:moveTo>
                <a:cubicBezTo>
                  <a:pt x="47564" y="173121"/>
                  <a:pt x="202734" y="-33401"/>
                  <a:pt x="416569" y="0"/>
                </a:cubicBezTo>
                <a:cubicBezTo>
                  <a:pt x="615238" y="-4808"/>
                  <a:pt x="797585" y="200951"/>
                  <a:pt x="833138" y="374073"/>
                </a:cubicBezTo>
                <a:cubicBezTo>
                  <a:pt x="828127" y="532884"/>
                  <a:pt x="641243" y="755637"/>
                  <a:pt x="416569" y="748146"/>
                </a:cubicBezTo>
                <a:cubicBezTo>
                  <a:pt x="218856" y="766258"/>
                  <a:pt x="40154" y="590323"/>
                  <a:pt x="0" y="374073"/>
                </a:cubicBezTo>
                <a:close/>
              </a:path>
              <a:path w="833137" h="748146" stroke="0" extrusionOk="0">
                <a:moveTo>
                  <a:pt x="0" y="374073"/>
                </a:moveTo>
                <a:cubicBezTo>
                  <a:pt x="-8114" y="162473"/>
                  <a:pt x="165767" y="7783"/>
                  <a:pt x="416569" y="0"/>
                </a:cubicBezTo>
                <a:cubicBezTo>
                  <a:pt x="651239" y="969"/>
                  <a:pt x="824023" y="167768"/>
                  <a:pt x="833138" y="374073"/>
                </a:cubicBezTo>
                <a:cubicBezTo>
                  <a:pt x="784952" y="627724"/>
                  <a:pt x="645636" y="753661"/>
                  <a:pt x="416569" y="748146"/>
                </a:cubicBezTo>
                <a:cubicBezTo>
                  <a:pt x="164948" y="736352"/>
                  <a:pt x="16817" y="588703"/>
                  <a:pt x="0" y="37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EB57D91-0F3E-1C49-AF05-7677D4E64DCC}"/>
              </a:ext>
            </a:extLst>
          </p:cNvPr>
          <p:cNvSpPr/>
          <p:nvPr/>
        </p:nvSpPr>
        <p:spPr>
          <a:xfrm>
            <a:off x="7396279" y="1643737"/>
            <a:ext cx="2758538" cy="4316188"/>
          </a:xfrm>
          <a:custGeom>
            <a:avLst/>
            <a:gdLst>
              <a:gd name="connsiteX0" fmla="*/ 0 w 2758538"/>
              <a:gd name="connsiteY0" fmla="*/ 0 h 4316188"/>
              <a:gd name="connsiteX1" fmla="*/ 744805 w 2758538"/>
              <a:gd name="connsiteY1" fmla="*/ 0 h 4316188"/>
              <a:gd name="connsiteX2" fmla="*/ 1462025 w 2758538"/>
              <a:gd name="connsiteY2" fmla="*/ 0 h 4316188"/>
              <a:gd name="connsiteX3" fmla="*/ 2151660 w 2758538"/>
              <a:gd name="connsiteY3" fmla="*/ 0 h 4316188"/>
              <a:gd name="connsiteX4" fmla="*/ 2758538 w 2758538"/>
              <a:gd name="connsiteY4" fmla="*/ 0 h 4316188"/>
              <a:gd name="connsiteX5" fmla="*/ 2758538 w 2758538"/>
              <a:gd name="connsiteY5" fmla="*/ 702922 h 4316188"/>
              <a:gd name="connsiteX6" fmla="*/ 2758538 w 2758538"/>
              <a:gd name="connsiteY6" fmla="*/ 1362682 h 4316188"/>
              <a:gd name="connsiteX7" fmla="*/ 2758538 w 2758538"/>
              <a:gd name="connsiteY7" fmla="*/ 1892957 h 4316188"/>
              <a:gd name="connsiteX8" fmla="*/ 2758538 w 2758538"/>
              <a:gd name="connsiteY8" fmla="*/ 2552717 h 4316188"/>
              <a:gd name="connsiteX9" fmla="*/ 2758538 w 2758538"/>
              <a:gd name="connsiteY9" fmla="*/ 3039830 h 4316188"/>
              <a:gd name="connsiteX10" fmla="*/ 2758538 w 2758538"/>
              <a:gd name="connsiteY10" fmla="*/ 3699590 h 4316188"/>
              <a:gd name="connsiteX11" fmla="*/ 2758538 w 2758538"/>
              <a:gd name="connsiteY11" fmla="*/ 4316188 h 4316188"/>
              <a:gd name="connsiteX12" fmla="*/ 2151660 w 2758538"/>
              <a:gd name="connsiteY12" fmla="*/ 4316188 h 4316188"/>
              <a:gd name="connsiteX13" fmla="*/ 1489611 w 2758538"/>
              <a:gd name="connsiteY13" fmla="*/ 4316188 h 4316188"/>
              <a:gd name="connsiteX14" fmla="*/ 744805 w 2758538"/>
              <a:gd name="connsiteY14" fmla="*/ 4316188 h 4316188"/>
              <a:gd name="connsiteX15" fmla="*/ 0 w 2758538"/>
              <a:gd name="connsiteY15" fmla="*/ 4316188 h 4316188"/>
              <a:gd name="connsiteX16" fmla="*/ 0 w 2758538"/>
              <a:gd name="connsiteY16" fmla="*/ 3829075 h 4316188"/>
              <a:gd name="connsiteX17" fmla="*/ 0 w 2758538"/>
              <a:gd name="connsiteY17" fmla="*/ 3169315 h 4316188"/>
              <a:gd name="connsiteX18" fmla="*/ 0 w 2758538"/>
              <a:gd name="connsiteY18" fmla="*/ 2682203 h 4316188"/>
              <a:gd name="connsiteX19" fmla="*/ 0 w 2758538"/>
              <a:gd name="connsiteY19" fmla="*/ 2195090 h 4316188"/>
              <a:gd name="connsiteX20" fmla="*/ 0 w 2758538"/>
              <a:gd name="connsiteY20" fmla="*/ 1492168 h 4316188"/>
              <a:gd name="connsiteX21" fmla="*/ 0 w 2758538"/>
              <a:gd name="connsiteY21" fmla="*/ 875570 h 4316188"/>
              <a:gd name="connsiteX22" fmla="*/ 0 w 2758538"/>
              <a:gd name="connsiteY22" fmla="*/ 0 h 431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58538" h="4316188" fill="none" extrusionOk="0">
                <a:moveTo>
                  <a:pt x="0" y="0"/>
                </a:moveTo>
                <a:cubicBezTo>
                  <a:pt x="351133" y="30929"/>
                  <a:pt x="503098" y="24171"/>
                  <a:pt x="744805" y="0"/>
                </a:cubicBezTo>
                <a:cubicBezTo>
                  <a:pt x="986512" y="-24171"/>
                  <a:pt x="1110444" y="4877"/>
                  <a:pt x="1462025" y="0"/>
                </a:cubicBezTo>
                <a:cubicBezTo>
                  <a:pt x="1813606" y="-4877"/>
                  <a:pt x="1932810" y="33012"/>
                  <a:pt x="2151660" y="0"/>
                </a:cubicBezTo>
                <a:cubicBezTo>
                  <a:pt x="2370510" y="-33012"/>
                  <a:pt x="2483118" y="-11568"/>
                  <a:pt x="2758538" y="0"/>
                </a:cubicBezTo>
                <a:cubicBezTo>
                  <a:pt x="2732302" y="194965"/>
                  <a:pt x="2773393" y="530175"/>
                  <a:pt x="2758538" y="702922"/>
                </a:cubicBezTo>
                <a:cubicBezTo>
                  <a:pt x="2743683" y="875669"/>
                  <a:pt x="2751813" y="1220863"/>
                  <a:pt x="2758538" y="1362682"/>
                </a:cubicBezTo>
                <a:cubicBezTo>
                  <a:pt x="2765263" y="1504501"/>
                  <a:pt x="2762749" y="1725466"/>
                  <a:pt x="2758538" y="1892957"/>
                </a:cubicBezTo>
                <a:cubicBezTo>
                  <a:pt x="2754327" y="2060448"/>
                  <a:pt x="2770784" y="2385526"/>
                  <a:pt x="2758538" y="2552717"/>
                </a:cubicBezTo>
                <a:cubicBezTo>
                  <a:pt x="2746292" y="2719908"/>
                  <a:pt x="2774312" y="2855870"/>
                  <a:pt x="2758538" y="3039830"/>
                </a:cubicBezTo>
                <a:cubicBezTo>
                  <a:pt x="2742764" y="3223790"/>
                  <a:pt x="2790721" y="3503463"/>
                  <a:pt x="2758538" y="3699590"/>
                </a:cubicBezTo>
                <a:cubicBezTo>
                  <a:pt x="2726355" y="3895717"/>
                  <a:pt x="2727954" y="4184296"/>
                  <a:pt x="2758538" y="4316188"/>
                </a:cubicBezTo>
                <a:cubicBezTo>
                  <a:pt x="2610187" y="4320031"/>
                  <a:pt x="2335957" y="4326887"/>
                  <a:pt x="2151660" y="4316188"/>
                </a:cubicBezTo>
                <a:cubicBezTo>
                  <a:pt x="1967363" y="4305489"/>
                  <a:pt x="1629610" y="4327081"/>
                  <a:pt x="1489611" y="4316188"/>
                </a:cubicBezTo>
                <a:cubicBezTo>
                  <a:pt x="1349612" y="4305295"/>
                  <a:pt x="1065952" y="4281042"/>
                  <a:pt x="744805" y="4316188"/>
                </a:cubicBezTo>
                <a:cubicBezTo>
                  <a:pt x="423658" y="4351334"/>
                  <a:pt x="366255" y="4304257"/>
                  <a:pt x="0" y="4316188"/>
                </a:cubicBezTo>
                <a:cubicBezTo>
                  <a:pt x="-7967" y="4075300"/>
                  <a:pt x="2315" y="4061237"/>
                  <a:pt x="0" y="3829075"/>
                </a:cubicBezTo>
                <a:cubicBezTo>
                  <a:pt x="-2315" y="3596913"/>
                  <a:pt x="-18681" y="3475770"/>
                  <a:pt x="0" y="3169315"/>
                </a:cubicBezTo>
                <a:cubicBezTo>
                  <a:pt x="18681" y="2862860"/>
                  <a:pt x="-16093" y="2924527"/>
                  <a:pt x="0" y="2682203"/>
                </a:cubicBezTo>
                <a:cubicBezTo>
                  <a:pt x="16093" y="2439879"/>
                  <a:pt x="24284" y="2330194"/>
                  <a:pt x="0" y="2195090"/>
                </a:cubicBezTo>
                <a:cubicBezTo>
                  <a:pt x="-24284" y="2059986"/>
                  <a:pt x="-34155" y="1683213"/>
                  <a:pt x="0" y="1492168"/>
                </a:cubicBezTo>
                <a:cubicBezTo>
                  <a:pt x="34155" y="1301123"/>
                  <a:pt x="-20428" y="1039574"/>
                  <a:pt x="0" y="875570"/>
                </a:cubicBezTo>
                <a:cubicBezTo>
                  <a:pt x="20428" y="711566"/>
                  <a:pt x="41463" y="328302"/>
                  <a:pt x="0" y="0"/>
                </a:cubicBezTo>
                <a:close/>
              </a:path>
              <a:path w="2758538" h="4316188" stroke="0" extrusionOk="0">
                <a:moveTo>
                  <a:pt x="0" y="0"/>
                </a:moveTo>
                <a:cubicBezTo>
                  <a:pt x="177227" y="17233"/>
                  <a:pt x="356313" y="-25377"/>
                  <a:pt x="662049" y="0"/>
                </a:cubicBezTo>
                <a:cubicBezTo>
                  <a:pt x="967785" y="25377"/>
                  <a:pt x="1136879" y="-598"/>
                  <a:pt x="1268927" y="0"/>
                </a:cubicBezTo>
                <a:cubicBezTo>
                  <a:pt x="1400975" y="598"/>
                  <a:pt x="1773550" y="22952"/>
                  <a:pt x="2013733" y="0"/>
                </a:cubicBezTo>
                <a:cubicBezTo>
                  <a:pt x="2253916" y="-22952"/>
                  <a:pt x="2451074" y="1861"/>
                  <a:pt x="2758538" y="0"/>
                </a:cubicBezTo>
                <a:cubicBezTo>
                  <a:pt x="2762034" y="139411"/>
                  <a:pt x="2737211" y="376492"/>
                  <a:pt x="2758538" y="573436"/>
                </a:cubicBezTo>
                <a:cubicBezTo>
                  <a:pt x="2779865" y="770380"/>
                  <a:pt x="2776866" y="980726"/>
                  <a:pt x="2758538" y="1103711"/>
                </a:cubicBezTo>
                <a:cubicBezTo>
                  <a:pt x="2740210" y="1226697"/>
                  <a:pt x="2729826" y="1467662"/>
                  <a:pt x="2758538" y="1720309"/>
                </a:cubicBezTo>
                <a:cubicBezTo>
                  <a:pt x="2787250" y="1972956"/>
                  <a:pt x="2757789" y="2170617"/>
                  <a:pt x="2758538" y="2336908"/>
                </a:cubicBezTo>
                <a:cubicBezTo>
                  <a:pt x="2759287" y="2503199"/>
                  <a:pt x="2774977" y="2725834"/>
                  <a:pt x="2758538" y="2867182"/>
                </a:cubicBezTo>
                <a:cubicBezTo>
                  <a:pt x="2742099" y="3008530"/>
                  <a:pt x="2751184" y="3193748"/>
                  <a:pt x="2758538" y="3397457"/>
                </a:cubicBezTo>
                <a:cubicBezTo>
                  <a:pt x="2765892" y="3601166"/>
                  <a:pt x="2787151" y="3915120"/>
                  <a:pt x="2758538" y="4316188"/>
                </a:cubicBezTo>
                <a:cubicBezTo>
                  <a:pt x="2525799" y="4286793"/>
                  <a:pt x="2338811" y="4280359"/>
                  <a:pt x="2041318" y="4316188"/>
                </a:cubicBezTo>
                <a:cubicBezTo>
                  <a:pt x="1743825" y="4352017"/>
                  <a:pt x="1591778" y="4332164"/>
                  <a:pt x="1296513" y="4316188"/>
                </a:cubicBezTo>
                <a:cubicBezTo>
                  <a:pt x="1001248" y="4300212"/>
                  <a:pt x="572445" y="4267855"/>
                  <a:pt x="0" y="4316188"/>
                </a:cubicBezTo>
                <a:cubicBezTo>
                  <a:pt x="22735" y="4078685"/>
                  <a:pt x="-4751" y="3980141"/>
                  <a:pt x="0" y="3785913"/>
                </a:cubicBezTo>
                <a:cubicBezTo>
                  <a:pt x="4751" y="3591685"/>
                  <a:pt x="-27690" y="3410949"/>
                  <a:pt x="0" y="3169315"/>
                </a:cubicBezTo>
                <a:cubicBezTo>
                  <a:pt x="27690" y="2927681"/>
                  <a:pt x="19571" y="2786944"/>
                  <a:pt x="0" y="2595879"/>
                </a:cubicBezTo>
                <a:cubicBezTo>
                  <a:pt x="-19571" y="2404814"/>
                  <a:pt x="-11643" y="2316752"/>
                  <a:pt x="0" y="2108766"/>
                </a:cubicBezTo>
                <a:cubicBezTo>
                  <a:pt x="11643" y="1900780"/>
                  <a:pt x="-11499" y="1726729"/>
                  <a:pt x="0" y="1578492"/>
                </a:cubicBezTo>
                <a:cubicBezTo>
                  <a:pt x="11499" y="1430255"/>
                  <a:pt x="-10828" y="1239074"/>
                  <a:pt x="0" y="1048217"/>
                </a:cubicBezTo>
                <a:cubicBezTo>
                  <a:pt x="10828" y="857360"/>
                  <a:pt x="-7899" y="435750"/>
                  <a:pt x="0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F375E7C-2411-8344-9397-A89F47E516E8}"/>
              </a:ext>
            </a:extLst>
          </p:cNvPr>
          <p:cNvSpPr/>
          <p:nvPr/>
        </p:nvSpPr>
        <p:spPr>
          <a:xfrm>
            <a:off x="1461947" y="2063357"/>
            <a:ext cx="4554739" cy="3457545"/>
          </a:xfrm>
          <a:custGeom>
            <a:avLst/>
            <a:gdLst>
              <a:gd name="connsiteX0" fmla="*/ 0 w 4554739"/>
              <a:gd name="connsiteY0" fmla="*/ 0 h 3457545"/>
              <a:gd name="connsiteX1" fmla="*/ 605130 w 4554739"/>
              <a:gd name="connsiteY1" fmla="*/ 0 h 3457545"/>
              <a:gd name="connsiteX2" fmla="*/ 1119164 w 4554739"/>
              <a:gd name="connsiteY2" fmla="*/ 0 h 3457545"/>
              <a:gd name="connsiteX3" fmla="*/ 1860936 w 4554739"/>
              <a:gd name="connsiteY3" fmla="*/ 0 h 3457545"/>
              <a:gd name="connsiteX4" fmla="*/ 2466066 w 4554739"/>
              <a:gd name="connsiteY4" fmla="*/ 0 h 3457545"/>
              <a:gd name="connsiteX5" fmla="*/ 3071195 w 4554739"/>
              <a:gd name="connsiteY5" fmla="*/ 0 h 3457545"/>
              <a:gd name="connsiteX6" fmla="*/ 3812967 w 4554739"/>
              <a:gd name="connsiteY6" fmla="*/ 0 h 3457545"/>
              <a:gd name="connsiteX7" fmla="*/ 4554739 w 4554739"/>
              <a:gd name="connsiteY7" fmla="*/ 0 h 3457545"/>
              <a:gd name="connsiteX8" fmla="*/ 4554739 w 4554739"/>
              <a:gd name="connsiteY8" fmla="*/ 760660 h 3457545"/>
              <a:gd name="connsiteX9" fmla="*/ 4554739 w 4554739"/>
              <a:gd name="connsiteY9" fmla="*/ 1383018 h 3457545"/>
              <a:gd name="connsiteX10" fmla="*/ 4554739 w 4554739"/>
              <a:gd name="connsiteY10" fmla="*/ 2005376 h 3457545"/>
              <a:gd name="connsiteX11" fmla="*/ 4554739 w 4554739"/>
              <a:gd name="connsiteY11" fmla="*/ 2696885 h 3457545"/>
              <a:gd name="connsiteX12" fmla="*/ 4554739 w 4554739"/>
              <a:gd name="connsiteY12" fmla="*/ 3457545 h 3457545"/>
              <a:gd name="connsiteX13" fmla="*/ 4040704 w 4554739"/>
              <a:gd name="connsiteY13" fmla="*/ 3457545 h 3457545"/>
              <a:gd name="connsiteX14" fmla="*/ 3298932 w 4554739"/>
              <a:gd name="connsiteY14" fmla="*/ 3457545 h 3457545"/>
              <a:gd name="connsiteX15" fmla="*/ 2739350 w 4554739"/>
              <a:gd name="connsiteY15" fmla="*/ 3457545 h 3457545"/>
              <a:gd name="connsiteX16" fmla="*/ 2088673 w 4554739"/>
              <a:gd name="connsiteY16" fmla="*/ 3457545 h 3457545"/>
              <a:gd name="connsiteX17" fmla="*/ 1346901 w 4554739"/>
              <a:gd name="connsiteY17" fmla="*/ 3457545 h 3457545"/>
              <a:gd name="connsiteX18" fmla="*/ 696224 w 4554739"/>
              <a:gd name="connsiteY18" fmla="*/ 3457545 h 3457545"/>
              <a:gd name="connsiteX19" fmla="*/ 0 w 4554739"/>
              <a:gd name="connsiteY19" fmla="*/ 3457545 h 3457545"/>
              <a:gd name="connsiteX20" fmla="*/ 0 w 4554739"/>
              <a:gd name="connsiteY20" fmla="*/ 2835187 h 3457545"/>
              <a:gd name="connsiteX21" fmla="*/ 0 w 4554739"/>
              <a:gd name="connsiteY21" fmla="*/ 2178253 h 3457545"/>
              <a:gd name="connsiteX22" fmla="*/ 0 w 4554739"/>
              <a:gd name="connsiteY22" fmla="*/ 1417593 h 3457545"/>
              <a:gd name="connsiteX23" fmla="*/ 0 w 4554739"/>
              <a:gd name="connsiteY23" fmla="*/ 726084 h 3457545"/>
              <a:gd name="connsiteX24" fmla="*/ 0 w 4554739"/>
              <a:gd name="connsiteY24" fmla="*/ 0 h 34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4739" h="3457545" extrusionOk="0">
                <a:moveTo>
                  <a:pt x="0" y="0"/>
                </a:moveTo>
                <a:cubicBezTo>
                  <a:pt x="145251" y="22237"/>
                  <a:pt x="401017" y="-25173"/>
                  <a:pt x="605130" y="0"/>
                </a:cubicBezTo>
                <a:cubicBezTo>
                  <a:pt x="809243" y="25173"/>
                  <a:pt x="918023" y="-468"/>
                  <a:pt x="1119164" y="0"/>
                </a:cubicBezTo>
                <a:cubicBezTo>
                  <a:pt x="1320305" y="468"/>
                  <a:pt x="1626227" y="-18757"/>
                  <a:pt x="1860936" y="0"/>
                </a:cubicBezTo>
                <a:cubicBezTo>
                  <a:pt x="2095645" y="18757"/>
                  <a:pt x="2228182" y="9269"/>
                  <a:pt x="2466066" y="0"/>
                </a:cubicBezTo>
                <a:cubicBezTo>
                  <a:pt x="2703950" y="-9269"/>
                  <a:pt x="2803798" y="24281"/>
                  <a:pt x="3071195" y="0"/>
                </a:cubicBezTo>
                <a:cubicBezTo>
                  <a:pt x="3338592" y="-24281"/>
                  <a:pt x="3442146" y="-33450"/>
                  <a:pt x="3812967" y="0"/>
                </a:cubicBezTo>
                <a:cubicBezTo>
                  <a:pt x="4183788" y="33450"/>
                  <a:pt x="4320917" y="-19841"/>
                  <a:pt x="4554739" y="0"/>
                </a:cubicBezTo>
                <a:cubicBezTo>
                  <a:pt x="4586881" y="296121"/>
                  <a:pt x="4532631" y="433857"/>
                  <a:pt x="4554739" y="760660"/>
                </a:cubicBezTo>
                <a:cubicBezTo>
                  <a:pt x="4576847" y="1087463"/>
                  <a:pt x="4526638" y="1109102"/>
                  <a:pt x="4554739" y="1383018"/>
                </a:cubicBezTo>
                <a:cubicBezTo>
                  <a:pt x="4582840" y="1656934"/>
                  <a:pt x="4565048" y="1747137"/>
                  <a:pt x="4554739" y="2005376"/>
                </a:cubicBezTo>
                <a:cubicBezTo>
                  <a:pt x="4544430" y="2263615"/>
                  <a:pt x="4564023" y="2556845"/>
                  <a:pt x="4554739" y="2696885"/>
                </a:cubicBezTo>
                <a:cubicBezTo>
                  <a:pt x="4545455" y="2836925"/>
                  <a:pt x="4568358" y="3102337"/>
                  <a:pt x="4554739" y="3457545"/>
                </a:cubicBezTo>
                <a:cubicBezTo>
                  <a:pt x="4299080" y="3467051"/>
                  <a:pt x="4215199" y="3452643"/>
                  <a:pt x="4040704" y="3457545"/>
                </a:cubicBezTo>
                <a:cubicBezTo>
                  <a:pt x="3866210" y="3462447"/>
                  <a:pt x="3530490" y="3479508"/>
                  <a:pt x="3298932" y="3457545"/>
                </a:cubicBezTo>
                <a:cubicBezTo>
                  <a:pt x="3067374" y="3435582"/>
                  <a:pt x="3001114" y="3483292"/>
                  <a:pt x="2739350" y="3457545"/>
                </a:cubicBezTo>
                <a:cubicBezTo>
                  <a:pt x="2477586" y="3431798"/>
                  <a:pt x="2387669" y="3452866"/>
                  <a:pt x="2088673" y="3457545"/>
                </a:cubicBezTo>
                <a:cubicBezTo>
                  <a:pt x="1789677" y="3462224"/>
                  <a:pt x="1593326" y="3428713"/>
                  <a:pt x="1346901" y="3457545"/>
                </a:cubicBezTo>
                <a:cubicBezTo>
                  <a:pt x="1100476" y="3486377"/>
                  <a:pt x="965823" y="3480379"/>
                  <a:pt x="696224" y="3457545"/>
                </a:cubicBezTo>
                <a:cubicBezTo>
                  <a:pt x="426625" y="3434711"/>
                  <a:pt x="300246" y="3488868"/>
                  <a:pt x="0" y="3457545"/>
                </a:cubicBezTo>
                <a:cubicBezTo>
                  <a:pt x="-6684" y="3175647"/>
                  <a:pt x="-24890" y="3036138"/>
                  <a:pt x="0" y="2835187"/>
                </a:cubicBezTo>
                <a:cubicBezTo>
                  <a:pt x="24890" y="2634236"/>
                  <a:pt x="-30507" y="2453620"/>
                  <a:pt x="0" y="2178253"/>
                </a:cubicBezTo>
                <a:cubicBezTo>
                  <a:pt x="30507" y="1902886"/>
                  <a:pt x="3222" y="1722019"/>
                  <a:pt x="0" y="1417593"/>
                </a:cubicBezTo>
                <a:cubicBezTo>
                  <a:pt x="-3222" y="1113167"/>
                  <a:pt x="25328" y="1051189"/>
                  <a:pt x="0" y="726084"/>
                </a:cubicBezTo>
                <a:cubicBezTo>
                  <a:pt x="-25328" y="400979"/>
                  <a:pt x="33332" y="22929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C39E44E-2808-6044-8EAB-5E26466D1048}"/>
              </a:ext>
            </a:extLst>
          </p:cNvPr>
          <p:cNvSpPr/>
          <p:nvPr/>
        </p:nvSpPr>
        <p:spPr>
          <a:xfrm>
            <a:off x="8115118" y="1500688"/>
            <a:ext cx="1322796" cy="393913"/>
          </a:xfrm>
          <a:custGeom>
            <a:avLst/>
            <a:gdLst>
              <a:gd name="connsiteX0" fmla="*/ 0 w 1322796"/>
              <a:gd name="connsiteY0" fmla="*/ 0 h 393913"/>
              <a:gd name="connsiteX1" fmla="*/ 687854 w 1322796"/>
              <a:gd name="connsiteY1" fmla="*/ 0 h 393913"/>
              <a:gd name="connsiteX2" fmla="*/ 1322796 w 1322796"/>
              <a:gd name="connsiteY2" fmla="*/ 0 h 393913"/>
              <a:gd name="connsiteX3" fmla="*/ 1322796 w 1322796"/>
              <a:gd name="connsiteY3" fmla="*/ 393913 h 393913"/>
              <a:gd name="connsiteX4" fmla="*/ 674626 w 1322796"/>
              <a:gd name="connsiteY4" fmla="*/ 393913 h 393913"/>
              <a:gd name="connsiteX5" fmla="*/ 0 w 1322796"/>
              <a:gd name="connsiteY5" fmla="*/ 393913 h 393913"/>
              <a:gd name="connsiteX6" fmla="*/ 0 w 1322796"/>
              <a:gd name="connsiteY6" fmla="*/ 0 h 3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2796" h="393913" fill="none" extrusionOk="0">
                <a:moveTo>
                  <a:pt x="0" y="0"/>
                </a:moveTo>
                <a:cubicBezTo>
                  <a:pt x="155966" y="-8632"/>
                  <a:pt x="407174" y="25146"/>
                  <a:pt x="687854" y="0"/>
                </a:cubicBezTo>
                <a:cubicBezTo>
                  <a:pt x="968534" y="-25146"/>
                  <a:pt x="1018558" y="-4334"/>
                  <a:pt x="1322796" y="0"/>
                </a:cubicBezTo>
                <a:cubicBezTo>
                  <a:pt x="1326295" y="97125"/>
                  <a:pt x="1328418" y="301812"/>
                  <a:pt x="1322796" y="393913"/>
                </a:cubicBezTo>
                <a:cubicBezTo>
                  <a:pt x="1133304" y="372579"/>
                  <a:pt x="905314" y="390272"/>
                  <a:pt x="674626" y="393913"/>
                </a:cubicBezTo>
                <a:cubicBezTo>
                  <a:pt x="443938" y="397555"/>
                  <a:pt x="177895" y="417161"/>
                  <a:pt x="0" y="393913"/>
                </a:cubicBezTo>
                <a:cubicBezTo>
                  <a:pt x="-8041" y="251470"/>
                  <a:pt x="-5875" y="159072"/>
                  <a:pt x="0" y="0"/>
                </a:cubicBezTo>
                <a:close/>
              </a:path>
              <a:path w="1322796" h="393913" stroke="0" extrusionOk="0">
                <a:moveTo>
                  <a:pt x="0" y="0"/>
                </a:moveTo>
                <a:cubicBezTo>
                  <a:pt x="274247" y="-27894"/>
                  <a:pt x="440553" y="10451"/>
                  <a:pt x="648170" y="0"/>
                </a:cubicBezTo>
                <a:cubicBezTo>
                  <a:pt x="855787" y="-10451"/>
                  <a:pt x="1070154" y="12360"/>
                  <a:pt x="1322796" y="0"/>
                </a:cubicBezTo>
                <a:cubicBezTo>
                  <a:pt x="1321261" y="192878"/>
                  <a:pt x="1314810" y="269441"/>
                  <a:pt x="1322796" y="393913"/>
                </a:cubicBezTo>
                <a:cubicBezTo>
                  <a:pt x="1083814" y="380255"/>
                  <a:pt x="877966" y="404400"/>
                  <a:pt x="661398" y="393913"/>
                </a:cubicBezTo>
                <a:cubicBezTo>
                  <a:pt x="444830" y="383426"/>
                  <a:pt x="270090" y="404516"/>
                  <a:pt x="0" y="393913"/>
                </a:cubicBezTo>
                <a:cubicBezTo>
                  <a:pt x="6962" y="222672"/>
                  <a:pt x="-5634" y="128189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7A90CB1-CBDF-E94A-9B9F-FA52ED9B1B58}"/>
              </a:ext>
            </a:extLst>
          </p:cNvPr>
          <p:cNvSpPr/>
          <p:nvPr/>
        </p:nvSpPr>
        <p:spPr>
          <a:xfrm rot="2762019">
            <a:off x="994126" y="5122361"/>
            <a:ext cx="1411468" cy="261900"/>
          </a:xfrm>
          <a:custGeom>
            <a:avLst/>
            <a:gdLst>
              <a:gd name="connsiteX0" fmla="*/ 0 w 1411468"/>
              <a:gd name="connsiteY0" fmla="*/ 0 h 261900"/>
              <a:gd name="connsiteX1" fmla="*/ 498719 w 1411468"/>
              <a:gd name="connsiteY1" fmla="*/ 0 h 261900"/>
              <a:gd name="connsiteX2" fmla="*/ 983323 w 1411468"/>
              <a:gd name="connsiteY2" fmla="*/ 0 h 261900"/>
              <a:gd name="connsiteX3" fmla="*/ 1411468 w 1411468"/>
              <a:gd name="connsiteY3" fmla="*/ 0 h 261900"/>
              <a:gd name="connsiteX4" fmla="*/ 1411468 w 1411468"/>
              <a:gd name="connsiteY4" fmla="*/ 261900 h 261900"/>
              <a:gd name="connsiteX5" fmla="*/ 969208 w 1411468"/>
              <a:gd name="connsiteY5" fmla="*/ 261900 h 261900"/>
              <a:gd name="connsiteX6" fmla="*/ 498719 w 1411468"/>
              <a:gd name="connsiteY6" fmla="*/ 261900 h 261900"/>
              <a:gd name="connsiteX7" fmla="*/ 0 w 1411468"/>
              <a:gd name="connsiteY7" fmla="*/ 261900 h 261900"/>
              <a:gd name="connsiteX8" fmla="*/ 0 w 1411468"/>
              <a:gd name="connsiteY8" fmla="*/ 0 h 26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468" h="261900" fill="none" extrusionOk="0">
                <a:moveTo>
                  <a:pt x="0" y="0"/>
                </a:moveTo>
                <a:cubicBezTo>
                  <a:pt x="147275" y="17595"/>
                  <a:pt x="397722" y="1749"/>
                  <a:pt x="498719" y="0"/>
                </a:cubicBezTo>
                <a:cubicBezTo>
                  <a:pt x="599716" y="-1749"/>
                  <a:pt x="863680" y="-22830"/>
                  <a:pt x="983323" y="0"/>
                </a:cubicBezTo>
                <a:cubicBezTo>
                  <a:pt x="1102966" y="22830"/>
                  <a:pt x="1292790" y="-9230"/>
                  <a:pt x="1411468" y="0"/>
                </a:cubicBezTo>
                <a:cubicBezTo>
                  <a:pt x="1418984" y="99647"/>
                  <a:pt x="1408472" y="202334"/>
                  <a:pt x="1411468" y="261900"/>
                </a:cubicBezTo>
                <a:cubicBezTo>
                  <a:pt x="1204996" y="263482"/>
                  <a:pt x="1095040" y="272777"/>
                  <a:pt x="969208" y="261900"/>
                </a:cubicBezTo>
                <a:cubicBezTo>
                  <a:pt x="843376" y="251023"/>
                  <a:pt x="709347" y="246509"/>
                  <a:pt x="498719" y="261900"/>
                </a:cubicBezTo>
                <a:cubicBezTo>
                  <a:pt x="288091" y="277291"/>
                  <a:pt x="246828" y="246717"/>
                  <a:pt x="0" y="261900"/>
                </a:cubicBezTo>
                <a:cubicBezTo>
                  <a:pt x="3771" y="174325"/>
                  <a:pt x="6928" y="78885"/>
                  <a:pt x="0" y="0"/>
                </a:cubicBezTo>
                <a:close/>
              </a:path>
              <a:path w="1411468" h="261900" stroke="0" extrusionOk="0">
                <a:moveTo>
                  <a:pt x="0" y="0"/>
                </a:moveTo>
                <a:cubicBezTo>
                  <a:pt x="147195" y="8818"/>
                  <a:pt x="256630" y="-22262"/>
                  <a:pt x="456375" y="0"/>
                </a:cubicBezTo>
                <a:cubicBezTo>
                  <a:pt x="656121" y="22262"/>
                  <a:pt x="697051" y="9454"/>
                  <a:pt x="884520" y="0"/>
                </a:cubicBezTo>
                <a:cubicBezTo>
                  <a:pt x="1071990" y="-9454"/>
                  <a:pt x="1280551" y="18889"/>
                  <a:pt x="1411468" y="0"/>
                </a:cubicBezTo>
                <a:cubicBezTo>
                  <a:pt x="1420270" y="86069"/>
                  <a:pt x="1404663" y="157339"/>
                  <a:pt x="1411468" y="261900"/>
                </a:cubicBezTo>
                <a:cubicBezTo>
                  <a:pt x="1294484" y="246511"/>
                  <a:pt x="1064603" y="246566"/>
                  <a:pt x="969208" y="261900"/>
                </a:cubicBezTo>
                <a:cubicBezTo>
                  <a:pt x="873813" y="277234"/>
                  <a:pt x="649787" y="277050"/>
                  <a:pt x="470489" y="261900"/>
                </a:cubicBezTo>
                <a:cubicBezTo>
                  <a:pt x="291191" y="246750"/>
                  <a:pt x="220006" y="264133"/>
                  <a:pt x="0" y="261900"/>
                </a:cubicBezTo>
                <a:cubicBezTo>
                  <a:pt x="-12906" y="158245"/>
                  <a:pt x="4846" y="113263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3EDA19-5F29-F84B-8A9F-8D0DE0086D85}"/>
              </a:ext>
            </a:extLst>
          </p:cNvPr>
          <p:cNvSpPr txBox="1"/>
          <p:nvPr/>
        </p:nvSpPr>
        <p:spPr>
          <a:xfrm>
            <a:off x="1884825" y="2409424"/>
            <a:ext cx="3854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  <a:p>
            <a:pPr algn="just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A5B4645-5774-934F-8F78-EF306A118676}"/>
              </a:ext>
            </a:extLst>
          </p:cNvPr>
          <p:cNvSpPr/>
          <p:nvPr/>
        </p:nvSpPr>
        <p:spPr>
          <a:xfrm rot="2762019">
            <a:off x="5178469" y="2212004"/>
            <a:ext cx="1411468" cy="261900"/>
          </a:xfrm>
          <a:custGeom>
            <a:avLst/>
            <a:gdLst>
              <a:gd name="connsiteX0" fmla="*/ 0 w 1411468"/>
              <a:gd name="connsiteY0" fmla="*/ 0 h 261900"/>
              <a:gd name="connsiteX1" fmla="*/ 498719 w 1411468"/>
              <a:gd name="connsiteY1" fmla="*/ 0 h 261900"/>
              <a:gd name="connsiteX2" fmla="*/ 983323 w 1411468"/>
              <a:gd name="connsiteY2" fmla="*/ 0 h 261900"/>
              <a:gd name="connsiteX3" fmla="*/ 1411468 w 1411468"/>
              <a:gd name="connsiteY3" fmla="*/ 0 h 261900"/>
              <a:gd name="connsiteX4" fmla="*/ 1411468 w 1411468"/>
              <a:gd name="connsiteY4" fmla="*/ 261900 h 261900"/>
              <a:gd name="connsiteX5" fmla="*/ 969208 w 1411468"/>
              <a:gd name="connsiteY5" fmla="*/ 261900 h 261900"/>
              <a:gd name="connsiteX6" fmla="*/ 498719 w 1411468"/>
              <a:gd name="connsiteY6" fmla="*/ 261900 h 261900"/>
              <a:gd name="connsiteX7" fmla="*/ 0 w 1411468"/>
              <a:gd name="connsiteY7" fmla="*/ 261900 h 261900"/>
              <a:gd name="connsiteX8" fmla="*/ 0 w 1411468"/>
              <a:gd name="connsiteY8" fmla="*/ 0 h 26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468" h="261900" fill="none" extrusionOk="0">
                <a:moveTo>
                  <a:pt x="0" y="0"/>
                </a:moveTo>
                <a:cubicBezTo>
                  <a:pt x="147275" y="17595"/>
                  <a:pt x="397722" y="1749"/>
                  <a:pt x="498719" y="0"/>
                </a:cubicBezTo>
                <a:cubicBezTo>
                  <a:pt x="599716" y="-1749"/>
                  <a:pt x="863680" y="-22830"/>
                  <a:pt x="983323" y="0"/>
                </a:cubicBezTo>
                <a:cubicBezTo>
                  <a:pt x="1102966" y="22830"/>
                  <a:pt x="1292790" y="-9230"/>
                  <a:pt x="1411468" y="0"/>
                </a:cubicBezTo>
                <a:cubicBezTo>
                  <a:pt x="1418984" y="99647"/>
                  <a:pt x="1408472" y="202334"/>
                  <a:pt x="1411468" y="261900"/>
                </a:cubicBezTo>
                <a:cubicBezTo>
                  <a:pt x="1204996" y="263482"/>
                  <a:pt x="1095040" y="272777"/>
                  <a:pt x="969208" y="261900"/>
                </a:cubicBezTo>
                <a:cubicBezTo>
                  <a:pt x="843376" y="251023"/>
                  <a:pt x="709347" y="246509"/>
                  <a:pt x="498719" y="261900"/>
                </a:cubicBezTo>
                <a:cubicBezTo>
                  <a:pt x="288091" y="277291"/>
                  <a:pt x="246828" y="246717"/>
                  <a:pt x="0" y="261900"/>
                </a:cubicBezTo>
                <a:cubicBezTo>
                  <a:pt x="3771" y="174325"/>
                  <a:pt x="6928" y="78885"/>
                  <a:pt x="0" y="0"/>
                </a:cubicBezTo>
                <a:close/>
              </a:path>
              <a:path w="1411468" h="261900" stroke="0" extrusionOk="0">
                <a:moveTo>
                  <a:pt x="0" y="0"/>
                </a:moveTo>
                <a:cubicBezTo>
                  <a:pt x="147195" y="8818"/>
                  <a:pt x="256630" y="-22262"/>
                  <a:pt x="456375" y="0"/>
                </a:cubicBezTo>
                <a:cubicBezTo>
                  <a:pt x="656121" y="22262"/>
                  <a:pt x="697051" y="9454"/>
                  <a:pt x="884520" y="0"/>
                </a:cubicBezTo>
                <a:cubicBezTo>
                  <a:pt x="1071990" y="-9454"/>
                  <a:pt x="1280551" y="18889"/>
                  <a:pt x="1411468" y="0"/>
                </a:cubicBezTo>
                <a:cubicBezTo>
                  <a:pt x="1420270" y="86069"/>
                  <a:pt x="1404663" y="157339"/>
                  <a:pt x="1411468" y="261900"/>
                </a:cubicBezTo>
                <a:cubicBezTo>
                  <a:pt x="1294484" y="246511"/>
                  <a:pt x="1064603" y="246566"/>
                  <a:pt x="969208" y="261900"/>
                </a:cubicBezTo>
                <a:cubicBezTo>
                  <a:pt x="873813" y="277234"/>
                  <a:pt x="649787" y="277050"/>
                  <a:pt x="470489" y="261900"/>
                </a:cubicBezTo>
                <a:cubicBezTo>
                  <a:pt x="291191" y="246750"/>
                  <a:pt x="220006" y="264133"/>
                  <a:pt x="0" y="261900"/>
                </a:cubicBezTo>
                <a:cubicBezTo>
                  <a:pt x="-12906" y="158245"/>
                  <a:pt x="4846" y="113263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03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F375E7C-2411-8344-9397-A89F47E516E8}"/>
              </a:ext>
            </a:extLst>
          </p:cNvPr>
          <p:cNvSpPr/>
          <p:nvPr/>
        </p:nvSpPr>
        <p:spPr>
          <a:xfrm>
            <a:off x="1461947" y="2063357"/>
            <a:ext cx="4554739" cy="3457545"/>
          </a:xfrm>
          <a:custGeom>
            <a:avLst/>
            <a:gdLst>
              <a:gd name="connsiteX0" fmla="*/ 0 w 4554739"/>
              <a:gd name="connsiteY0" fmla="*/ 0 h 3457545"/>
              <a:gd name="connsiteX1" fmla="*/ 605130 w 4554739"/>
              <a:gd name="connsiteY1" fmla="*/ 0 h 3457545"/>
              <a:gd name="connsiteX2" fmla="*/ 1119164 w 4554739"/>
              <a:gd name="connsiteY2" fmla="*/ 0 h 3457545"/>
              <a:gd name="connsiteX3" fmla="*/ 1860936 w 4554739"/>
              <a:gd name="connsiteY3" fmla="*/ 0 h 3457545"/>
              <a:gd name="connsiteX4" fmla="*/ 2466066 w 4554739"/>
              <a:gd name="connsiteY4" fmla="*/ 0 h 3457545"/>
              <a:gd name="connsiteX5" fmla="*/ 3071195 w 4554739"/>
              <a:gd name="connsiteY5" fmla="*/ 0 h 3457545"/>
              <a:gd name="connsiteX6" fmla="*/ 3812967 w 4554739"/>
              <a:gd name="connsiteY6" fmla="*/ 0 h 3457545"/>
              <a:gd name="connsiteX7" fmla="*/ 4554739 w 4554739"/>
              <a:gd name="connsiteY7" fmla="*/ 0 h 3457545"/>
              <a:gd name="connsiteX8" fmla="*/ 4554739 w 4554739"/>
              <a:gd name="connsiteY8" fmla="*/ 760660 h 3457545"/>
              <a:gd name="connsiteX9" fmla="*/ 4554739 w 4554739"/>
              <a:gd name="connsiteY9" fmla="*/ 1383018 h 3457545"/>
              <a:gd name="connsiteX10" fmla="*/ 4554739 w 4554739"/>
              <a:gd name="connsiteY10" fmla="*/ 2005376 h 3457545"/>
              <a:gd name="connsiteX11" fmla="*/ 4554739 w 4554739"/>
              <a:gd name="connsiteY11" fmla="*/ 2696885 h 3457545"/>
              <a:gd name="connsiteX12" fmla="*/ 4554739 w 4554739"/>
              <a:gd name="connsiteY12" fmla="*/ 3457545 h 3457545"/>
              <a:gd name="connsiteX13" fmla="*/ 4040704 w 4554739"/>
              <a:gd name="connsiteY13" fmla="*/ 3457545 h 3457545"/>
              <a:gd name="connsiteX14" fmla="*/ 3298932 w 4554739"/>
              <a:gd name="connsiteY14" fmla="*/ 3457545 h 3457545"/>
              <a:gd name="connsiteX15" fmla="*/ 2739350 w 4554739"/>
              <a:gd name="connsiteY15" fmla="*/ 3457545 h 3457545"/>
              <a:gd name="connsiteX16" fmla="*/ 2088673 w 4554739"/>
              <a:gd name="connsiteY16" fmla="*/ 3457545 h 3457545"/>
              <a:gd name="connsiteX17" fmla="*/ 1346901 w 4554739"/>
              <a:gd name="connsiteY17" fmla="*/ 3457545 h 3457545"/>
              <a:gd name="connsiteX18" fmla="*/ 696224 w 4554739"/>
              <a:gd name="connsiteY18" fmla="*/ 3457545 h 3457545"/>
              <a:gd name="connsiteX19" fmla="*/ 0 w 4554739"/>
              <a:gd name="connsiteY19" fmla="*/ 3457545 h 3457545"/>
              <a:gd name="connsiteX20" fmla="*/ 0 w 4554739"/>
              <a:gd name="connsiteY20" fmla="*/ 2835187 h 3457545"/>
              <a:gd name="connsiteX21" fmla="*/ 0 w 4554739"/>
              <a:gd name="connsiteY21" fmla="*/ 2178253 h 3457545"/>
              <a:gd name="connsiteX22" fmla="*/ 0 w 4554739"/>
              <a:gd name="connsiteY22" fmla="*/ 1417593 h 3457545"/>
              <a:gd name="connsiteX23" fmla="*/ 0 w 4554739"/>
              <a:gd name="connsiteY23" fmla="*/ 726084 h 3457545"/>
              <a:gd name="connsiteX24" fmla="*/ 0 w 4554739"/>
              <a:gd name="connsiteY24" fmla="*/ 0 h 34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4739" h="3457545" extrusionOk="0">
                <a:moveTo>
                  <a:pt x="0" y="0"/>
                </a:moveTo>
                <a:cubicBezTo>
                  <a:pt x="145251" y="22237"/>
                  <a:pt x="401017" y="-25173"/>
                  <a:pt x="605130" y="0"/>
                </a:cubicBezTo>
                <a:cubicBezTo>
                  <a:pt x="809243" y="25173"/>
                  <a:pt x="918023" y="-468"/>
                  <a:pt x="1119164" y="0"/>
                </a:cubicBezTo>
                <a:cubicBezTo>
                  <a:pt x="1320305" y="468"/>
                  <a:pt x="1626227" y="-18757"/>
                  <a:pt x="1860936" y="0"/>
                </a:cubicBezTo>
                <a:cubicBezTo>
                  <a:pt x="2095645" y="18757"/>
                  <a:pt x="2228182" y="9269"/>
                  <a:pt x="2466066" y="0"/>
                </a:cubicBezTo>
                <a:cubicBezTo>
                  <a:pt x="2703950" y="-9269"/>
                  <a:pt x="2803798" y="24281"/>
                  <a:pt x="3071195" y="0"/>
                </a:cubicBezTo>
                <a:cubicBezTo>
                  <a:pt x="3338592" y="-24281"/>
                  <a:pt x="3442146" y="-33450"/>
                  <a:pt x="3812967" y="0"/>
                </a:cubicBezTo>
                <a:cubicBezTo>
                  <a:pt x="4183788" y="33450"/>
                  <a:pt x="4320917" y="-19841"/>
                  <a:pt x="4554739" y="0"/>
                </a:cubicBezTo>
                <a:cubicBezTo>
                  <a:pt x="4586881" y="296121"/>
                  <a:pt x="4532631" y="433857"/>
                  <a:pt x="4554739" y="760660"/>
                </a:cubicBezTo>
                <a:cubicBezTo>
                  <a:pt x="4576847" y="1087463"/>
                  <a:pt x="4526638" y="1109102"/>
                  <a:pt x="4554739" y="1383018"/>
                </a:cubicBezTo>
                <a:cubicBezTo>
                  <a:pt x="4582840" y="1656934"/>
                  <a:pt x="4565048" y="1747137"/>
                  <a:pt x="4554739" y="2005376"/>
                </a:cubicBezTo>
                <a:cubicBezTo>
                  <a:pt x="4544430" y="2263615"/>
                  <a:pt x="4564023" y="2556845"/>
                  <a:pt x="4554739" y="2696885"/>
                </a:cubicBezTo>
                <a:cubicBezTo>
                  <a:pt x="4545455" y="2836925"/>
                  <a:pt x="4568358" y="3102337"/>
                  <a:pt x="4554739" y="3457545"/>
                </a:cubicBezTo>
                <a:cubicBezTo>
                  <a:pt x="4299080" y="3467051"/>
                  <a:pt x="4215199" y="3452643"/>
                  <a:pt x="4040704" y="3457545"/>
                </a:cubicBezTo>
                <a:cubicBezTo>
                  <a:pt x="3866210" y="3462447"/>
                  <a:pt x="3530490" y="3479508"/>
                  <a:pt x="3298932" y="3457545"/>
                </a:cubicBezTo>
                <a:cubicBezTo>
                  <a:pt x="3067374" y="3435582"/>
                  <a:pt x="3001114" y="3483292"/>
                  <a:pt x="2739350" y="3457545"/>
                </a:cubicBezTo>
                <a:cubicBezTo>
                  <a:pt x="2477586" y="3431798"/>
                  <a:pt x="2387669" y="3452866"/>
                  <a:pt x="2088673" y="3457545"/>
                </a:cubicBezTo>
                <a:cubicBezTo>
                  <a:pt x="1789677" y="3462224"/>
                  <a:pt x="1593326" y="3428713"/>
                  <a:pt x="1346901" y="3457545"/>
                </a:cubicBezTo>
                <a:cubicBezTo>
                  <a:pt x="1100476" y="3486377"/>
                  <a:pt x="965823" y="3480379"/>
                  <a:pt x="696224" y="3457545"/>
                </a:cubicBezTo>
                <a:cubicBezTo>
                  <a:pt x="426625" y="3434711"/>
                  <a:pt x="300246" y="3488868"/>
                  <a:pt x="0" y="3457545"/>
                </a:cubicBezTo>
                <a:cubicBezTo>
                  <a:pt x="-6684" y="3175647"/>
                  <a:pt x="-24890" y="3036138"/>
                  <a:pt x="0" y="2835187"/>
                </a:cubicBezTo>
                <a:cubicBezTo>
                  <a:pt x="24890" y="2634236"/>
                  <a:pt x="-30507" y="2453620"/>
                  <a:pt x="0" y="2178253"/>
                </a:cubicBezTo>
                <a:cubicBezTo>
                  <a:pt x="30507" y="1902886"/>
                  <a:pt x="3222" y="1722019"/>
                  <a:pt x="0" y="1417593"/>
                </a:cubicBezTo>
                <a:cubicBezTo>
                  <a:pt x="-3222" y="1113167"/>
                  <a:pt x="25328" y="1051189"/>
                  <a:pt x="0" y="726084"/>
                </a:cubicBezTo>
                <a:cubicBezTo>
                  <a:pt x="-25328" y="400979"/>
                  <a:pt x="33332" y="22929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3EDA19-5F29-F84B-8A9F-8D0DE0086D85}"/>
              </a:ext>
            </a:extLst>
          </p:cNvPr>
          <p:cNvSpPr txBox="1"/>
          <p:nvPr/>
        </p:nvSpPr>
        <p:spPr>
          <a:xfrm>
            <a:off x="1884825" y="2409424"/>
            <a:ext cx="3854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  <a:p>
            <a:pPr algn="just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A5B4645-5774-934F-8F78-EF306A118676}"/>
              </a:ext>
            </a:extLst>
          </p:cNvPr>
          <p:cNvSpPr/>
          <p:nvPr/>
        </p:nvSpPr>
        <p:spPr>
          <a:xfrm>
            <a:off x="3033582" y="1909269"/>
            <a:ext cx="1411468" cy="327121"/>
          </a:xfrm>
          <a:custGeom>
            <a:avLst/>
            <a:gdLst>
              <a:gd name="connsiteX0" fmla="*/ 0 w 1411468"/>
              <a:gd name="connsiteY0" fmla="*/ 0 h 327121"/>
              <a:gd name="connsiteX1" fmla="*/ 498719 w 1411468"/>
              <a:gd name="connsiteY1" fmla="*/ 0 h 327121"/>
              <a:gd name="connsiteX2" fmla="*/ 983323 w 1411468"/>
              <a:gd name="connsiteY2" fmla="*/ 0 h 327121"/>
              <a:gd name="connsiteX3" fmla="*/ 1411468 w 1411468"/>
              <a:gd name="connsiteY3" fmla="*/ 0 h 327121"/>
              <a:gd name="connsiteX4" fmla="*/ 1411468 w 1411468"/>
              <a:gd name="connsiteY4" fmla="*/ 327121 h 327121"/>
              <a:gd name="connsiteX5" fmla="*/ 969208 w 1411468"/>
              <a:gd name="connsiteY5" fmla="*/ 327121 h 327121"/>
              <a:gd name="connsiteX6" fmla="*/ 498719 w 1411468"/>
              <a:gd name="connsiteY6" fmla="*/ 327121 h 327121"/>
              <a:gd name="connsiteX7" fmla="*/ 0 w 1411468"/>
              <a:gd name="connsiteY7" fmla="*/ 327121 h 327121"/>
              <a:gd name="connsiteX8" fmla="*/ 0 w 1411468"/>
              <a:gd name="connsiteY8" fmla="*/ 0 h 32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468" h="327121" fill="none" extrusionOk="0">
                <a:moveTo>
                  <a:pt x="0" y="0"/>
                </a:moveTo>
                <a:cubicBezTo>
                  <a:pt x="147275" y="17595"/>
                  <a:pt x="397722" y="1749"/>
                  <a:pt x="498719" y="0"/>
                </a:cubicBezTo>
                <a:cubicBezTo>
                  <a:pt x="599716" y="-1749"/>
                  <a:pt x="863680" y="-22830"/>
                  <a:pt x="983323" y="0"/>
                </a:cubicBezTo>
                <a:cubicBezTo>
                  <a:pt x="1102966" y="22830"/>
                  <a:pt x="1292790" y="-9230"/>
                  <a:pt x="1411468" y="0"/>
                </a:cubicBezTo>
                <a:cubicBezTo>
                  <a:pt x="1419502" y="138609"/>
                  <a:pt x="1400251" y="168477"/>
                  <a:pt x="1411468" y="327121"/>
                </a:cubicBezTo>
                <a:cubicBezTo>
                  <a:pt x="1204996" y="328703"/>
                  <a:pt x="1095040" y="337998"/>
                  <a:pt x="969208" y="327121"/>
                </a:cubicBezTo>
                <a:cubicBezTo>
                  <a:pt x="843376" y="316244"/>
                  <a:pt x="709347" y="311730"/>
                  <a:pt x="498719" y="327121"/>
                </a:cubicBezTo>
                <a:cubicBezTo>
                  <a:pt x="288091" y="342512"/>
                  <a:pt x="246828" y="311938"/>
                  <a:pt x="0" y="327121"/>
                </a:cubicBezTo>
                <a:cubicBezTo>
                  <a:pt x="-2474" y="261110"/>
                  <a:pt x="12361" y="114122"/>
                  <a:pt x="0" y="0"/>
                </a:cubicBezTo>
                <a:close/>
              </a:path>
              <a:path w="1411468" h="327121" stroke="0" extrusionOk="0">
                <a:moveTo>
                  <a:pt x="0" y="0"/>
                </a:moveTo>
                <a:cubicBezTo>
                  <a:pt x="147195" y="8818"/>
                  <a:pt x="256630" y="-22262"/>
                  <a:pt x="456375" y="0"/>
                </a:cubicBezTo>
                <a:cubicBezTo>
                  <a:pt x="656121" y="22262"/>
                  <a:pt x="697051" y="9454"/>
                  <a:pt x="884520" y="0"/>
                </a:cubicBezTo>
                <a:cubicBezTo>
                  <a:pt x="1071990" y="-9454"/>
                  <a:pt x="1280551" y="18889"/>
                  <a:pt x="1411468" y="0"/>
                </a:cubicBezTo>
                <a:cubicBezTo>
                  <a:pt x="1402156" y="97864"/>
                  <a:pt x="1420202" y="244167"/>
                  <a:pt x="1411468" y="327121"/>
                </a:cubicBezTo>
                <a:cubicBezTo>
                  <a:pt x="1294484" y="311732"/>
                  <a:pt x="1064603" y="311787"/>
                  <a:pt x="969208" y="327121"/>
                </a:cubicBezTo>
                <a:cubicBezTo>
                  <a:pt x="873813" y="342455"/>
                  <a:pt x="649787" y="342271"/>
                  <a:pt x="470489" y="327121"/>
                </a:cubicBezTo>
                <a:cubicBezTo>
                  <a:pt x="291191" y="311971"/>
                  <a:pt x="220006" y="329354"/>
                  <a:pt x="0" y="327121"/>
                </a:cubicBezTo>
                <a:cubicBezTo>
                  <a:pt x="2467" y="217293"/>
                  <a:pt x="-13404" y="11817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F8580ED-5BCA-6441-91E7-0A514C2A650F}"/>
              </a:ext>
            </a:extLst>
          </p:cNvPr>
          <p:cNvSpPr/>
          <p:nvPr/>
        </p:nvSpPr>
        <p:spPr>
          <a:xfrm>
            <a:off x="6595560" y="2040218"/>
            <a:ext cx="4554739" cy="3457545"/>
          </a:xfrm>
          <a:custGeom>
            <a:avLst/>
            <a:gdLst>
              <a:gd name="connsiteX0" fmla="*/ 0 w 4554739"/>
              <a:gd name="connsiteY0" fmla="*/ 0 h 3457545"/>
              <a:gd name="connsiteX1" fmla="*/ 605130 w 4554739"/>
              <a:gd name="connsiteY1" fmla="*/ 0 h 3457545"/>
              <a:gd name="connsiteX2" fmla="*/ 1119164 w 4554739"/>
              <a:gd name="connsiteY2" fmla="*/ 0 h 3457545"/>
              <a:gd name="connsiteX3" fmla="*/ 1860936 w 4554739"/>
              <a:gd name="connsiteY3" fmla="*/ 0 h 3457545"/>
              <a:gd name="connsiteX4" fmla="*/ 2466066 w 4554739"/>
              <a:gd name="connsiteY4" fmla="*/ 0 h 3457545"/>
              <a:gd name="connsiteX5" fmla="*/ 3071195 w 4554739"/>
              <a:gd name="connsiteY5" fmla="*/ 0 h 3457545"/>
              <a:gd name="connsiteX6" fmla="*/ 3812967 w 4554739"/>
              <a:gd name="connsiteY6" fmla="*/ 0 h 3457545"/>
              <a:gd name="connsiteX7" fmla="*/ 4554739 w 4554739"/>
              <a:gd name="connsiteY7" fmla="*/ 0 h 3457545"/>
              <a:gd name="connsiteX8" fmla="*/ 4554739 w 4554739"/>
              <a:gd name="connsiteY8" fmla="*/ 760660 h 3457545"/>
              <a:gd name="connsiteX9" fmla="*/ 4554739 w 4554739"/>
              <a:gd name="connsiteY9" fmla="*/ 1383018 h 3457545"/>
              <a:gd name="connsiteX10" fmla="*/ 4554739 w 4554739"/>
              <a:gd name="connsiteY10" fmla="*/ 2005376 h 3457545"/>
              <a:gd name="connsiteX11" fmla="*/ 4554739 w 4554739"/>
              <a:gd name="connsiteY11" fmla="*/ 2696885 h 3457545"/>
              <a:gd name="connsiteX12" fmla="*/ 4554739 w 4554739"/>
              <a:gd name="connsiteY12" fmla="*/ 3457545 h 3457545"/>
              <a:gd name="connsiteX13" fmla="*/ 4040704 w 4554739"/>
              <a:gd name="connsiteY13" fmla="*/ 3457545 h 3457545"/>
              <a:gd name="connsiteX14" fmla="*/ 3298932 w 4554739"/>
              <a:gd name="connsiteY14" fmla="*/ 3457545 h 3457545"/>
              <a:gd name="connsiteX15" fmla="*/ 2739350 w 4554739"/>
              <a:gd name="connsiteY15" fmla="*/ 3457545 h 3457545"/>
              <a:gd name="connsiteX16" fmla="*/ 2088673 w 4554739"/>
              <a:gd name="connsiteY16" fmla="*/ 3457545 h 3457545"/>
              <a:gd name="connsiteX17" fmla="*/ 1346901 w 4554739"/>
              <a:gd name="connsiteY17" fmla="*/ 3457545 h 3457545"/>
              <a:gd name="connsiteX18" fmla="*/ 696224 w 4554739"/>
              <a:gd name="connsiteY18" fmla="*/ 3457545 h 3457545"/>
              <a:gd name="connsiteX19" fmla="*/ 0 w 4554739"/>
              <a:gd name="connsiteY19" fmla="*/ 3457545 h 3457545"/>
              <a:gd name="connsiteX20" fmla="*/ 0 w 4554739"/>
              <a:gd name="connsiteY20" fmla="*/ 2835187 h 3457545"/>
              <a:gd name="connsiteX21" fmla="*/ 0 w 4554739"/>
              <a:gd name="connsiteY21" fmla="*/ 2178253 h 3457545"/>
              <a:gd name="connsiteX22" fmla="*/ 0 w 4554739"/>
              <a:gd name="connsiteY22" fmla="*/ 1417593 h 3457545"/>
              <a:gd name="connsiteX23" fmla="*/ 0 w 4554739"/>
              <a:gd name="connsiteY23" fmla="*/ 726084 h 3457545"/>
              <a:gd name="connsiteX24" fmla="*/ 0 w 4554739"/>
              <a:gd name="connsiteY24" fmla="*/ 0 h 34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4739" h="3457545" extrusionOk="0">
                <a:moveTo>
                  <a:pt x="0" y="0"/>
                </a:moveTo>
                <a:cubicBezTo>
                  <a:pt x="145251" y="22237"/>
                  <a:pt x="401017" y="-25173"/>
                  <a:pt x="605130" y="0"/>
                </a:cubicBezTo>
                <a:cubicBezTo>
                  <a:pt x="809243" y="25173"/>
                  <a:pt x="918023" y="-468"/>
                  <a:pt x="1119164" y="0"/>
                </a:cubicBezTo>
                <a:cubicBezTo>
                  <a:pt x="1320305" y="468"/>
                  <a:pt x="1626227" y="-18757"/>
                  <a:pt x="1860936" y="0"/>
                </a:cubicBezTo>
                <a:cubicBezTo>
                  <a:pt x="2095645" y="18757"/>
                  <a:pt x="2228182" y="9269"/>
                  <a:pt x="2466066" y="0"/>
                </a:cubicBezTo>
                <a:cubicBezTo>
                  <a:pt x="2703950" y="-9269"/>
                  <a:pt x="2803798" y="24281"/>
                  <a:pt x="3071195" y="0"/>
                </a:cubicBezTo>
                <a:cubicBezTo>
                  <a:pt x="3338592" y="-24281"/>
                  <a:pt x="3442146" y="-33450"/>
                  <a:pt x="3812967" y="0"/>
                </a:cubicBezTo>
                <a:cubicBezTo>
                  <a:pt x="4183788" y="33450"/>
                  <a:pt x="4320917" y="-19841"/>
                  <a:pt x="4554739" y="0"/>
                </a:cubicBezTo>
                <a:cubicBezTo>
                  <a:pt x="4586881" y="296121"/>
                  <a:pt x="4532631" y="433857"/>
                  <a:pt x="4554739" y="760660"/>
                </a:cubicBezTo>
                <a:cubicBezTo>
                  <a:pt x="4576847" y="1087463"/>
                  <a:pt x="4526638" y="1109102"/>
                  <a:pt x="4554739" y="1383018"/>
                </a:cubicBezTo>
                <a:cubicBezTo>
                  <a:pt x="4582840" y="1656934"/>
                  <a:pt x="4565048" y="1747137"/>
                  <a:pt x="4554739" y="2005376"/>
                </a:cubicBezTo>
                <a:cubicBezTo>
                  <a:pt x="4544430" y="2263615"/>
                  <a:pt x="4564023" y="2556845"/>
                  <a:pt x="4554739" y="2696885"/>
                </a:cubicBezTo>
                <a:cubicBezTo>
                  <a:pt x="4545455" y="2836925"/>
                  <a:pt x="4568358" y="3102337"/>
                  <a:pt x="4554739" y="3457545"/>
                </a:cubicBezTo>
                <a:cubicBezTo>
                  <a:pt x="4299080" y="3467051"/>
                  <a:pt x="4215199" y="3452643"/>
                  <a:pt x="4040704" y="3457545"/>
                </a:cubicBezTo>
                <a:cubicBezTo>
                  <a:pt x="3866210" y="3462447"/>
                  <a:pt x="3530490" y="3479508"/>
                  <a:pt x="3298932" y="3457545"/>
                </a:cubicBezTo>
                <a:cubicBezTo>
                  <a:pt x="3067374" y="3435582"/>
                  <a:pt x="3001114" y="3483292"/>
                  <a:pt x="2739350" y="3457545"/>
                </a:cubicBezTo>
                <a:cubicBezTo>
                  <a:pt x="2477586" y="3431798"/>
                  <a:pt x="2387669" y="3452866"/>
                  <a:pt x="2088673" y="3457545"/>
                </a:cubicBezTo>
                <a:cubicBezTo>
                  <a:pt x="1789677" y="3462224"/>
                  <a:pt x="1593326" y="3428713"/>
                  <a:pt x="1346901" y="3457545"/>
                </a:cubicBezTo>
                <a:cubicBezTo>
                  <a:pt x="1100476" y="3486377"/>
                  <a:pt x="965823" y="3480379"/>
                  <a:pt x="696224" y="3457545"/>
                </a:cubicBezTo>
                <a:cubicBezTo>
                  <a:pt x="426625" y="3434711"/>
                  <a:pt x="300246" y="3488868"/>
                  <a:pt x="0" y="3457545"/>
                </a:cubicBezTo>
                <a:cubicBezTo>
                  <a:pt x="-6684" y="3175647"/>
                  <a:pt x="-24890" y="3036138"/>
                  <a:pt x="0" y="2835187"/>
                </a:cubicBezTo>
                <a:cubicBezTo>
                  <a:pt x="24890" y="2634236"/>
                  <a:pt x="-30507" y="2453620"/>
                  <a:pt x="0" y="2178253"/>
                </a:cubicBezTo>
                <a:cubicBezTo>
                  <a:pt x="30507" y="1902886"/>
                  <a:pt x="3222" y="1722019"/>
                  <a:pt x="0" y="1417593"/>
                </a:cubicBezTo>
                <a:cubicBezTo>
                  <a:pt x="-3222" y="1113167"/>
                  <a:pt x="25328" y="1051189"/>
                  <a:pt x="0" y="726084"/>
                </a:cubicBezTo>
                <a:cubicBezTo>
                  <a:pt x="-25328" y="400979"/>
                  <a:pt x="33332" y="22929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D9ADE4A4-2420-2541-8F17-A04D0ED038A8}"/>
              </a:ext>
            </a:extLst>
          </p:cNvPr>
          <p:cNvSpPr/>
          <p:nvPr/>
        </p:nvSpPr>
        <p:spPr>
          <a:xfrm rot="2762019">
            <a:off x="6127739" y="5099222"/>
            <a:ext cx="1411468" cy="261900"/>
          </a:xfrm>
          <a:custGeom>
            <a:avLst/>
            <a:gdLst>
              <a:gd name="connsiteX0" fmla="*/ 0 w 1411468"/>
              <a:gd name="connsiteY0" fmla="*/ 0 h 261900"/>
              <a:gd name="connsiteX1" fmla="*/ 498719 w 1411468"/>
              <a:gd name="connsiteY1" fmla="*/ 0 h 261900"/>
              <a:gd name="connsiteX2" fmla="*/ 983323 w 1411468"/>
              <a:gd name="connsiteY2" fmla="*/ 0 h 261900"/>
              <a:gd name="connsiteX3" fmla="*/ 1411468 w 1411468"/>
              <a:gd name="connsiteY3" fmla="*/ 0 h 261900"/>
              <a:gd name="connsiteX4" fmla="*/ 1411468 w 1411468"/>
              <a:gd name="connsiteY4" fmla="*/ 261900 h 261900"/>
              <a:gd name="connsiteX5" fmla="*/ 969208 w 1411468"/>
              <a:gd name="connsiteY5" fmla="*/ 261900 h 261900"/>
              <a:gd name="connsiteX6" fmla="*/ 498719 w 1411468"/>
              <a:gd name="connsiteY6" fmla="*/ 261900 h 261900"/>
              <a:gd name="connsiteX7" fmla="*/ 0 w 1411468"/>
              <a:gd name="connsiteY7" fmla="*/ 261900 h 261900"/>
              <a:gd name="connsiteX8" fmla="*/ 0 w 1411468"/>
              <a:gd name="connsiteY8" fmla="*/ 0 h 26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468" h="261900" fill="none" extrusionOk="0">
                <a:moveTo>
                  <a:pt x="0" y="0"/>
                </a:moveTo>
                <a:cubicBezTo>
                  <a:pt x="147275" y="17595"/>
                  <a:pt x="397722" y="1749"/>
                  <a:pt x="498719" y="0"/>
                </a:cubicBezTo>
                <a:cubicBezTo>
                  <a:pt x="599716" y="-1749"/>
                  <a:pt x="863680" y="-22830"/>
                  <a:pt x="983323" y="0"/>
                </a:cubicBezTo>
                <a:cubicBezTo>
                  <a:pt x="1102966" y="22830"/>
                  <a:pt x="1292790" y="-9230"/>
                  <a:pt x="1411468" y="0"/>
                </a:cubicBezTo>
                <a:cubicBezTo>
                  <a:pt x="1418984" y="99647"/>
                  <a:pt x="1408472" y="202334"/>
                  <a:pt x="1411468" y="261900"/>
                </a:cubicBezTo>
                <a:cubicBezTo>
                  <a:pt x="1204996" y="263482"/>
                  <a:pt x="1095040" y="272777"/>
                  <a:pt x="969208" y="261900"/>
                </a:cubicBezTo>
                <a:cubicBezTo>
                  <a:pt x="843376" y="251023"/>
                  <a:pt x="709347" y="246509"/>
                  <a:pt x="498719" y="261900"/>
                </a:cubicBezTo>
                <a:cubicBezTo>
                  <a:pt x="288091" y="277291"/>
                  <a:pt x="246828" y="246717"/>
                  <a:pt x="0" y="261900"/>
                </a:cubicBezTo>
                <a:cubicBezTo>
                  <a:pt x="3771" y="174325"/>
                  <a:pt x="6928" y="78885"/>
                  <a:pt x="0" y="0"/>
                </a:cubicBezTo>
                <a:close/>
              </a:path>
              <a:path w="1411468" h="261900" stroke="0" extrusionOk="0">
                <a:moveTo>
                  <a:pt x="0" y="0"/>
                </a:moveTo>
                <a:cubicBezTo>
                  <a:pt x="147195" y="8818"/>
                  <a:pt x="256630" y="-22262"/>
                  <a:pt x="456375" y="0"/>
                </a:cubicBezTo>
                <a:cubicBezTo>
                  <a:pt x="656121" y="22262"/>
                  <a:pt x="697051" y="9454"/>
                  <a:pt x="884520" y="0"/>
                </a:cubicBezTo>
                <a:cubicBezTo>
                  <a:pt x="1071990" y="-9454"/>
                  <a:pt x="1280551" y="18889"/>
                  <a:pt x="1411468" y="0"/>
                </a:cubicBezTo>
                <a:cubicBezTo>
                  <a:pt x="1420270" y="86069"/>
                  <a:pt x="1404663" y="157339"/>
                  <a:pt x="1411468" y="261900"/>
                </a:cubicBezTo>
                <a:cubicBezTo>
                  <a:pt x="1294484" y="246511"/>
                  <a:pt x="1064603" y="246566"/>
                  <a:pt x="969208" y="261900"/>
                </a:cubicBezTo>
                <a:cubicBezTo>
                  <a:pt x="873813" y="277234"/>
                  <a:pt x="649787" y="277050"/>
                  <a:pt x="470489" y="261900"/>
                </a:cubicBezTo>
                <a:cubicBezTo>
                  <a:pt x="291191" y="246750"/>
                  <a:pt x="220006" y="264133"/>
                  <a:pt x="0" y="261900"/>
                </a:cubicBezTo>
                <a:cubicBezTo>
                  <a:pt x="-12906" y="158245"/>
                  <a:pt x="4846" y="113263"/>
                  <a:pt x="0" y="0"/>
                </a:cubicBezTo>
                <a:close/>
              </a:path>
            </a:pathLst>
          </a:custGeom>
          <a:solidFill>
            <a:srgbClr val="FFD1D3">
              <a:alpha val="57836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F942CA5-7947-AC46-ACA9-23FC927D54DC}"/>
              </a:ext>
            </a:extLst>
          </p:cNvPr>
          <p:cNvSpPr txBox="1"/>
          <p:nvPr/>
        </p:nvSpPr>
        <p:spPr>
          <a:xfrm>
            <a:off x="7018438" y="2386285"/>
            <a:ext cx="3854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  <a:p>
            <a:pPr algn="just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8D01F3C-FBD7-4242-8F1E-1ACD783A4DE9}"/>
              </a:ext>
            </a:extLst>
          </p:cNvPr>
          <p:cNvSpPr/>
          <p:nvPr/>
        </p:nvSpPr>
        <p:spPr>
          <a:xfrm rot="2762019">
            <a:off x="10312082" y="2188865"/>
            <a:ext cx="1411468" cy="261900"/>
          </a:xfrm>
          <a:custGeom>
            <a:avLst/>
            <a:gdLst>
              <a:gd name="connsiteX0" fmla="*/ 0 w 1411468"/>
              <a:gd name="connsiteY0" fmla="*/ 0 h 261900"/>
              <a:gd name="connsiteX1" fmla="*/ 498719 w 1411468"/>
              <a:gd name="connsiteY1" fmla="*/ 0 h 261900"/>
              <a:gd name="connsiteX2" fmla="*/ 983323 w 1411468"/>
              <a:gd name="connsiteY2" fmla="*/ 0 h 261900"/>
              <a:gd name="connsiteX3" fmla="*/ 1411468 w 1411468"/>
              <a:gd name="connsiteY3" fmla="*/ 0 h 261900"/>
              <a:gd name="connsiteX4" fmla="*/ 1411468 w 1411468"/>
              <a:gd name="connsiteY4" fmla="*/ 261900 h 261900"/>
              <a:gd name="connsiteX5" fmla="*/ 969208 w 1411468"/>
              <a:gd name="connsiteY5" fmla="*/ 261900 h 261900"/>
              <a:gd name="connsiteX6" fmla="*/ 498719 w 1411468"/>
              <a:gd name="connsiteY6" fmla="*/ 261900 h 261900"/>
              <a:gd name="connsiteX7" fmla="*/ 0 w 1411468"/>
              <a:gd name="connsiteY7" fmla="*/ 261900 h 261900"/>
              <a:gd name="connsiteX8" fmla="*/ 0 w 1411468"/>
              <a:gd name="connsiteY8" fmla="*/ 0 h 26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1468" h="261900" fill="none" extrusionOk="0">
                <a:moveTo>
                  <a:pt x="0" y="0"/>
                </a:moveTo>
                <a:cubicBezTo>
                  <a:pt x="147275" y="17595"/>
                  <a:pt x="397722" y="1749"/>
                  <a:pt x="498719" y="0"/>
                </a:cubicBezTo>
                <a:cubicBezTo>
                  <a:pt x="599716" y="-1749"/>
                  <a:pt x="863680" y="-22830"/>
                  <a:pt x="983323" y="0"/>
                </a:cubicBezTo>
                <a:cubicBezTo>
                  <a:pt x="1102966" y="22830"/>
                  <a:pt x="1292790" y="-9230"/>
                  <a:pt x="1411468" y="0"/>
                </a:cubicBezTo>
                <a:cubicBezTo>
                  <a:pt x="1418984" y="99647"/>
                  <a:pt x="1408472" y="202334"/>
                  <a:pt x="1411468" y="261900"/>
                </a:cubicBezTo>
                <a:cubicBezTo>
                  <a:pt x="1204996" y="263482"/>
                  <a:pt x="1095040" y="272777"/>
                  <a:pt x="969208" y="261900"/>
                </a:cubicBezTo>
                <a:cubicBezTo>
                  <a:pt x="843376" y="251023"/>
                  <a:pt x="709347" y="246509"/>
                  <a:pt x="498719" y="261900"/>
                </a:cubicBezTo>
                <a:cubicBezTo>
                  <a:pt x="288091" y="277291"/>
                  <a:pt x="246828" y="246717"/>
                  <a:pt x="0" y="261900"/>
                </a:cubicBezTo>
                <a:cubicBezTo>
                  <a:pt x="3771" y="174325"/>
                  <a:pt x="6928" y="78885"/>
                  <a:pt x="0" y="0"/>
                </a:cubicBezTo>
                <a:close/>
              </a:path>
              <a:path w="1411468" h="261900" stroke="0" extrusionOk="0">
                <a:moveTo>
                  <a:pt x="0" y="0"/>
                </a:moveTo>
                <a:cubicBezTo>
                  <a:pt x="147195" y="8818"/>
                  <a:pt x="256630" y="-22262"/>
                  <a:pt x="456375" y="0"/>
                </a:cubicBezTo>
                <a:cubicBezTo>
                  <a:pt x="656121" y="22262"/>
                  <a:pt x="697051" y="9454"/>
                  <a:pt x="884520" y="0"/>
                </a:cubicBezTo>
                <a:cubicBezTo>
                  <a:pt x="1071990" y="-9454"/>
                  <a:pt x="1280551" y="18889"/>
                  <a:pt x="1411468" y="0"/>
                </a:cubicBezTo>
                <a:cubicBezTo>
                  <a:pt x="1420270" y="86069"/>
                  <a:pt x="1404663" y="157339"/>
                  <a:pt x="1411468" y="261900"/>
                </a:cubicBezTo>
                <a:cubicBezTo>
                  <a:pt x="1294484" y="246511"/>
                  <a:pt x="1064603" y="246566"/>
                  <a:pt x="969208" y="261900"/>
                </a:cubicBezTo>
                <a:cubicBezTo>
                  <a:pt x="873813" y="277234"/>
                  <a:pt x="649787" y="277050"/>
                  <a:pt x="470489" y="261900"/>
                </a:cubicBezTo>
                <a:cubicBezTo>
                  <a:pt x="291191" y="246750"/>
                  <a:pt x="220006" y="264133"/>
                  <a:pt x="0" y="261900"/>
                </a:cubicBezTo>
                <a:cubicBezTo>
                  <a:pt x="-12906" y="158245"/>
                  <a:pt x="4846" y="113263"/>
                  <a:pt x="0" y="0"/>
                </a:cubicBezTo>
                <a:close/>
              </a:path>
            </a:pathLst>
          </a:custGeom>
          <a:solidFill>
            <a:srgbClr val="FFD1D3">
              <a:alpha val="57836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0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subtemas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280160" y="2969191"/>
            <a:ext cx="4815840" cy="2778466"/>
          </a:xfrm>
          <a:custGeom>
            <a:avLst/>
            <a:gdLst>
              <a:gd name="connsiteX0" fmla="*/ 0 w 4815840"/>
              <a:gd name="connsiteY0" fmla="*/ 0 h 2778466"/>
              <a:gd name="connsiteX1" fmla="*/ 784294 w 4815840"/>
              <a:gd name="connsiteY1" fmla="*/ 0 h 2778466"/>
              <a:gd name="connsiteX2" fmla="*/ 1520429 w 4815840"/>
              <a:gd name="connsiteY2" fmla="*/ 0 h 2778466"/>
              <a:gd name="connsiteX3" fmla="*/ 2208407 w 4815840"/>
              <a:gd name="connsiteY3" fmla="*/ 0 h 2778466"/>
              <a:gd name="connsiteX4" fmla="*/ 2896384 w 4815840"/>
              <a:gd name="connsiteY4" fmla="*/ 0 h 2778466"/>
              <a:gd name="connsiteX5" fmla="*/ 3680678 w 4815840"/>
              <a:gd name="connsiteY5" fmla="*/ 0 h 2778466"/>
              <a:gd name="connsiteX6" fmla="*/ 4815840 w 4815840"/>
              <a:gd name="connsiteY6" fmla="*/ 0 h 2778466"/>
              <a:gd name="connsiteX7" fmla="*/ 4815840 w 4815840"/>
              <a:gd name="connsiteY7" fmla="*/ 611263 h 2778466"/>
              <a:gd name="connsiteX8" fmla="*/ 4815840 w 4815840"/>
              <a:gd name="connsiteY8" fmla="*/ 1333664 h 2778466"/>
              <a:gd name="connsiteX9" fmla="*/ 4815840 w 4815840"/>
              <a:gd name="connsiteY9" fmla="*/ 1944926 h 2778466"/>
              <a:gd name="connsiteX10" fmla="*/ 4815840 w 4815840"/>
              <a:gd name="connsiteY10" fmla="*/ 2778466 h 2778466"/>
              <a:gd name="connsiteX11" fmla="*/ 4224180 w 4815840"/>
              <a:gd name="connsiteY11" fmla="*/ 2778466 h 2778466"/>
              <a:gd name="connsiteX12" fmla="*/ 3439886 w 4815840"/>
              <a:gd name="connsiteY12" fmla="*/ 2778466 h 2778466"/>
              <a:gd name="connsiteX13" fmla="*/ 2800067 w 4815840"/>
              <a:gd name="connsiteY13" fmla="*/ 2778466 h 2778466"/>
              <a:gd name="connsiteX14" fmla="*/ 2015773 w 4815840"/>
              <a:gd name="connsiteY14" fmla="*/ 2778466 h 2778466"/>
              <a:gd name="connsiteX15" fmla="*/ 1424113 w 4815840"/>
              <a:gd name="connsiteY15" fmla="*/ 2778466 h 2778466"/>
              <a:gd name="connsiteX16" fmla="*/ 880611 w 4815840"/>
              <a:gd name="connsiteY16" fmla="*/ 2778466 h 2778466"/>
              <a:gd name="connsiteX17" fmla="*/ 0 w 4815840"/>
              <a:gd name="connsiteY17" fmla="*/ 2778466 h 2778466"/>
              <a:gd name="connsiteX18" fmla="*/ 0 w 4815840"/>
              <a:gd name="connsiteY18" fmla="*/ 2056065 h 2778466"/>
              <a:gd name="connsiteX19" fmla="*/ 0 w 4815840"/>
              <a:gd name="connsiteY19" fmla="*/ 1444802 h 2778466"/>
              <a:gd name="connsiteX20" fmla="*/ 0 w 4815840"/>
              <a:gd name="connsiteY20" fmla="*/ 694617 h 2778466"/>
              <a:gd name="connsiteX21" fmla="*/ 0 w 4815840"/>
              <a:gd name="connsiteY21" fmla="*/ 0 h 27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5840" h="2778466" fill="none" extrusionOk="0">
                <a:moveTo>
                  <a:pt x="0" y="0"/>
                </a:moveTo>
                <a:cubicBezTo>
                  <a:pt x="383744" y="-13424"/>
                  <a:pt x="430544" y="24646"/>
                  <a:pt x="784294" y="0"/>
                </a:cubicBezTo>
                <a:cubicBezTo>
                  <a:pt x="1138044" y="-24646"/>
                  <a:pt x="1309955" y="36437"/>
                  <a:pt x="1520429" y="0"/>
                </a:cubicBezTo>
                <a:cubicBezTo>
                  <a:pt x="1730903" y="-36437"/>
                  <a:pt x="1954557" y="18677"/>
                  <a:pt x="2208407" y="0"/>
                </a:cubicBezTo>
                <a:cubicBezTo>
                  <a:pt x="2462257" y="-18677"/>
                  <a:pt x="2686578" y="24520"/>
                  <a:pt x="2896384" y="0"/>
                </a:cubicBezTo>
                <a:cubicBezTo>
                  <a:pt x="3106190" y="-24520"/>
                  <a:pt x="3406073" y="12605"/>
                  <a:pt x="3680678" y="0"/>
                </a:cubicBezTo>
                <a:cubicBezTo>
                  <a:pt x="3955283" y="-12605"/>
                  <a:pt x="4398490" y="-25304"/>
                  <a:pt x="4815840" y="0"/>
                </a:cubicBezTo>
                <a:cubicBezTo>
                  <a:pt x="4841249" y="191515"/>
                  <a:pt x="4809019" y="321582"/>
                  <a:pt x="4815840" y="611263"/>
                </a:cubicBezTo>
                <a:cubicBezTo>
                  <a:pt x="4822661" y="900944"/>
                  <a:pt x="4802418" y="1092645"/>
                  <a:pt x="4815840" y="1333664"/>
                </a:cubicBezTo>
                <a:cubicBezTo>
                  <a:pt x="4829262" y="1574683"/>
                  <a:pt x="4831357" y="1745860"/>
                  <a:pt x="4815840" y="1944926"/>
                </a:cubicBezTo>
                <a:cubicBezTo>
                  <a:pt x="4800323" y="2143992"/>
                  <a:pt x="4801118" y="2575838"/>
                  <a:pt x="4815840" y="2778466"/>
                </a:cubicBezTo>
                <a:cubicBezTo>
                  <a:pt x="4605200" y="2783637"/>
                  <a:pt x="4473676" y="2793952"/>
                  <a:pt x="4224180" y="2778466"/>
                </a:cubicBezTo>
                <a:cubicBezTo>
                  <a:pt x="3974684" y="2762980"/>
                  <a:pt x="3691652" y="2789471"/>
                  <a:pt x="3439886" y="2778466"/>
                </a:cubicBezTo>
                <a:cubicBezTo>
                  <a:pt x="3188120" y="2767461"/>
                  <a:pt x="2935432" y="2758044"/>
                  <a:pt x="2800067" y="2778466"/>
                </a:cubicBezTo>
                <a:cubicBezTo>
                  <a:pt x="2664702" y="2798888"/>
                  <a:pt x="2339196" y="2777754"/>
                  <a:pt x="2015773" y="2778466"/>
                </a:cubicBezTo>
                <a:cubicBezTo>
                  <a:pt x="1692350" y="2779178"/>
                  <a:pt x="1593240" y="2771154"/>
                  <a:pt x="1424113" y="2778466"/>
                </a:cubicBezTo>
                <a:cubicBezTo>
                  <a:pt x="1254986" y="2785778"/>
                  <a:pt x="1031846" y="2791803"/>
                  <a:pt x="880611" y="2778466"/>
                </a:cubicBezTo>
                <a:cubicBezTo>
                  <a:pt x="729376" y="2765129"/>
                  <a:pt x="267526" y="2809466"/>
                  <a:pt x="0" y="2778466"/>
                </a:cubicBezTo>
                <a:cubicBezTo>
                  <a:pt x="-22717" y="2468502"/>
                  <a:pt x="-6605" y="2283547"/>
                  <a:pt x="0" y="2056065"/>
                </a:cubicBezTo>
                <a:cubicBezTo>
                  <a:pt x="6605" y="1828583"/>
                  <a:pt x="9788" y="1726815"/>
                  <a:pt x="0" y="1444802"/>
                </a:cubicBezTo>
                <a:cubicBezTo>
                  <a:pt x="-9788" y="1162789"/>
                  <a:pt x="-26224" y="901595"/>
                  <a:pt x="0" y="694617"/>
                </a:cubicBezTo>
                <a:cubicBezTo>
                  <a:pt x="26224" y="487639"/>
                  <a:pt x="-22068" y="143488"/>
                  <a:pt x="0" y="0"/>
                </a:cubicBezTo>
                <a:close/>
              </a:path>
              <a:path w="4815840" h="2778466" stroke="0" extrusionOk="0">
                <a:moveTo>
                  <a:pt x="0" y="0"/>
                </a:moveTo>
                <a:cubicBezTo>
                  <a:pt x="223059" y="23541"/>
                  <a:pt x="363294" y="11942"/>
                  <a:pt x="639819" y="0"/>
                </a:cubicBezTo>
                <a:cubicBezTo>
                  <a:pt x="916344" y="-11942"/>
                  <a:pt x="1072205" y="-12970"/>
                  <a:pt x="1183321" y="0"/>
                </a:cubicBezTo>
                <a:cubicBezTo>
                  <a:pt x="1294437" y="12970"/>
                  <a:pt x="1734622" y="26198"/>
                  <a:pt x="1967615" y="0"/>
                </a:cubicBezTo>
                <a:cubicBezTo>
                  <a:pt x="2200608" y="-26198"/>
                  <a:pt x="2403399" y="-27139"/>
                  <a:pt x="2607433" y="0"/>
                </a:cubicBezTo>
                <a:cubicBezTo>
                  <a:pt x="2811467" y="27139"/>
                  <a:pt x="2956472" y="-9278"/>
                  <a:pt x="3247252" y="0"/>
                </a:cubicBezTo>
                <a:cubicBezTo>
                  <a:pt x="3538032" y="9278"/>
                  <a:pt x="3725154" y="-18238"/>
                  <a:pt x="4031546" y="0"/>
                </a:cubicBezTo>
                <a:cubicBezTo>
                  <a:pt x="4337938" y="18238"/>
                  <a:pt x="4522797" y="23332"/>
                  <a:pt x="4815840" y="0"/>
                </a:cubicBezTo>
                <a:cubicBezTo>
                  <a:pt x="4784344" y="160267"/>
                  <a:pt x="4833974" y="401329"/>
                  <a:pt x="4815840" y="750186"/>
                </a:cubicBezTo>
                <a:cubicBezTo>
                  <a:pt x="4797706" y="1099043"/>
                  <a:pt x="4841350" y="1098870"/>
                  <a:pt x="4815840" y="1389233"/>
                </a:cubicBezTo>
                <a:cubicBezTo>
                  <a:pt x="4790330" y="1679596"/>
                  <a:pt x="4809882" y="1893152"/>
                  <a:pt x="4815840" y="2028280"/>
                </a:cubicBezTo>
                <a:cubicBezTo>
                  <a:pt x="4821798" y="2163408"/>
                  <a:pt x="4842528" y="2474405"/>
                  <a:pt x="4815840" y="2778466"/>
                </a:cubicBezTo>
                <a:cubicBezTo>
                  <a:pt x="4614322" y="2800384"/>
                  <a:pt x="4271767" y="2749294"/>
                  <a:pt x="4079704" y="2778466"/>
                </a:cubicBezTo>
                <a:cubicBezTo>
                  <a:pt x="3887641" y="2807638"/>
                  <a:pt x="3471309" y="2769092"/>
                  <a:pt x="3295411" y="2778466"/>
                </a:cubicBezTo>
                <a:cubicBezTo>
                  <a:pt x="3119513" y="2787840"/>
                  <a:pt x="2720620" y="2783685"/>
                  <a:pt x="2511117" y="2778466"/>
                </a:cubicBezTo>
                <a:cubicBezTo>
                  <a:pt x="2301614" y="2773247"/>
                  <a:pt x="2048110" y="2769816"/>
                  <a:pt x="1919456" y="2778466"/>
                </a:cubicBezTo>
                <a:cubicBezTo>
                  <a:pt x="1790802" y="2787116"/>
                  <a:pt x="1555797" y="2808645"/>
                  <a:pt x="1231479" y="2778466"/>
                </a:cubicBezTo>
                <a:cubicBezTo>
                  <a:pt x="907161" y="2748287"/>
                  <a:pt x="269018" y="2815112"/>
                  <a:pt x="0" y="2778466"/>
                </a:cubicBezTo>
                <a:cubicBezTo>
                  <a:pt x="22334" y="2599122"/>
                  <a:pt x="18759" y="2226278"/>
                  <a:pt x="0" y="2083850"/>
                </a:cubicBezTo>
                <a:cubicBezTo>
                  <a:pt x="-18759" y="1941422"/>
                  <a:pt x="13181" y="1744999"/>
                  <a:pt x="0" y="1444802"/>
                </a:cubicBezTo>
                <a:cubicBezTo>
                  <a:pt x="-13181" y="1144605"/>
                  <a:pt x="-9431" y="1090141"/>
                  <a:pt x="0" y="805755"/>
                </a:cubicBezTo>
                <a:cubicBezTo>
                  <a:pt x="9431" y="521369"/>
                  <a:pt x="16398" y="217693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DC60909-DFAF-1A4F-9229-07133F8A945D}"/>
              </a:ext>
            </a:extLst>
          </p:cNvPr>
          <p:cNvSpPr/>
          <p:nvPr/>
        </p:nvSpPr>
        <p:spPr>
          <a:xfrm>
            <a:off x="6329016" y="2969191"/>
            <a:ext cx="4815840" cy="2778466"/>
          </a:xfrm>
          <a:custGeom>
            <a:avLst/>
            <a:gdLst>
              <a:gd name="connsiteX0" fmla="*/ 0 w 4815840"/>
              <a:gd name="connsiteY0" fmla="*/ 0 h 2778466"/>
              <a:gd name="connsiteX1" fmla="*/ 784294 w 4815840"/>
              <a:gd name="connsiteY1" fmla="*/ 0 h 2778466"/>
              <a:gd name="connsiteX2" fmla="*/ 1520429 w 4815840"/>
              <a:gd name="connsiteY2" fmla="*/ 0 h 2778466"/>
              <a:gd name="connsiteX3" fmla="*/ 2208407 w 4815840"/>
              <a:gd name="connsiteY3" fmla="*/ 0 h 2778466"/>
              <a:gd name="connsiteX4" fmla="*/ 2896384 w 4815840"/>
              <a:gd name="connsiteY4" fmla="*/ 0 h 2778466"/>
              <a:gd name="connsiteX5" fmla="*/ 3680678 w 4815840"/>
              <a:gd name="connsiteY5" fmla="*/ 0 h 2778466"/>
              <a:gd name="connsiteX6" fmla="*/ 4815840 w 4815840"/>
              <a:gd name="connsiteY6" fmla="*/ 0 h 2778466"/>
              <a:gd name="connsiteX7" fmla="*/ 4815840 w 4815840"/>
              <a:gd name="connsiteY7" fmla="*/ 611263 h 2778466"/>
              <a:gd name="connsiteX8" fmla="*/ 4815840 w 4815840"/>
              <a:gd name="connsiteY8" fmla="*/ 1333664 h 2778466"/>
              <a:gd name="connsiteX9" fmla="*/ 4815840 w 4815840"/>
              <a:gd name="connsiteY9" fmla="*/ 1944926 h 2778466"/>
              <a:gd name="connsiteX10" fmla="*/ 4815840 w 4815840"/>
              <a:gd name="connsiteY10" fmla="*/ 2778466 h 2778466"/>
              <a:gd name="connsiteX11" fmla="*/ 4224180 w 4815840"/>
              <a:gd name="connsiteY11" fmla="*/ 2778466 h 2778466"/>
              <a:gd name="connsiteX12" fmla="*/ 3439886 w 4815840"/>
              <a:gd name="connsiteY12" fmla="*/ 2778466 h 2778466"/>
              <a:gd name="connsiteX13" fmla="*/ 2800067 w 4815840"/>
              <a:gd name="connsiteY13" fmla="*/ 2778466 h 2778466"/>
              <a:gd name="connsiteX14" fmla="*/ 2015773 w 4815840"/>
              <a:gd name="connsiteY14" fmla="*/ 2778466 h 2778466"/>
              <a:gd name="connsiteX15" fmla="*/ 1424113 w 4815840"/>
              <a:gd name="connsiteY15" fmla="*/ 2778466 h 2778466"/>
              <a:gd name="connsiteX16" fmla="*/ 880611 w 4815840"/>
              <a:gd name="connsiteY16" fmla="*/ 2778466 h 2778466"/>
              <a:gd name="connsiteX17" fmla="*/ 0 w 4815840"/>
              <a:gd name="connsiteY17" fmla="*/ 2778466 h 2778466"/>
              <a:gd name="connsiteX18" fmla="*/ 0 w 4815840"/>
              <a:gd name="connsiteY18" fmla="*/ 2056065 h 2778466"/>
              <a:gd name="connsiteX19" fmla="*/ 0 w 4815840"/>
              <a:gd name="connsiteY19" fmla="*/ 1444802 h 2778466"/>
              <a:gd name="connsiteX20" fmla="*/ 0 w 4815840"/>
              <a:gd name="connsiteY20" fmla="*/ 694617 h 2778466"/>
              <a:gd name="connsiteX21" fmla="*/ 0 w 4815840"/>
              <a:gd name="connsiteY21" fmla="*/ 0 h 27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5840" h="2778466" fill="none" extrusionOk="0">
                <a:moveTo>
                  <a:pt x="0" y="0"/>
                </a:moveTo>
                <a:cubicBezTo>
                  <a:pt x="383744" y="-13424"/>
                  <a:pt x="430544" y="24646"/>
                  <a:pt x="784294" y="0"/>
                </a:cubicBezTo>
                <a:cubicBezTo>
                  <a:pt x="1138044" y="-24646"/>
                  <a:pt x="1309955" y="36437"/>
                  <a:pt x="1520429" y="0"/>
                </a:cubicBezTo>
                <a:cubicBezTo>
                  <a:pt x="1730903" y="-36437"/>
                  <a:pt x="1954557" y="18677"/>
                  <a:pt x="2208407" y="0"/>
                </a:cubicBezTo>
                <a:cubicBezTo>
                  <a:pt x="2462257" y="-18677"/>
                  <a:pt x="2686578" y="24520"/>
                  <a:pt x="2896384" y="0"/>
                </a:cubicBezTo>
                <a:cubicBezTo>
                  <a:pt x="3106190" y="-24520"/>
                  <a:pt x="3406073" y="12605"/>
                  <a:pt x="3680678" y="0"/>
                </a:cubicBezTo>
                <a:cubicBezTo>
                  <a:pt x="3955283" y="-12605"/>
                  <a:pt x="4398490" y="-25304"/>
                  <a:pt x="4815840" y="0"/>
                </a:cubicBezTo>
                <a:cubicBezTo>
                  <a:pt x="4841249" y="191515"/>
                  <a:pt x="4809019" y="321582"/>
                  <a:pt x="4815840" y="611263"/>
                </a:cubicBezTo>
                <a:cubicBezTo>
                  <a:pt x="4822661" y="900944"/>
                  <a:pt x="4802418" y="1092645"/>
                  <a:pt x="4815840" y="1333664"/>
                </a:cubicBezTo>
                <a:cubicBezTo>
                  <a:pt x="4829262" y="1574683"/>
                  <a:pt x="4831357" y="1745860"/>
                  <a:pt x="4815840" y="1944926"/>
                </a:cubicBezTo>
                <a:cubicBezTo>
                  <a:pt x="4800323" y="2143992"/>
                  <a:pt x="4801118" y="2575838"/>
                  <a:pt x="4815840" y="2778466"/>
                </a:cubicBezTo>
                <a:cubicBezTo>
                  <a:pt x="4605200" y="2783637"/>
                  <a:pt x="4473676" y="2793952"/>
                  <a:pt x="4224180" y="2778466"/>
                </a:cubicBezTo>
                <a:cubicBezTo>
                  <a:pt x="3974684" y="2762980"/>
                  <a:pt x="3691652" y="2789471"/>
                  <a:pt x="3439886" y="2778466"/>
                </a:cubicBezTo>
                <a:cubicBezTo>
                  <a:pt x="3188120" y="2767461"/>
                  <a:pt x="2935432" y="2758044"/>
                  <a:pt x="2800067" y="2778466"/>
                </a:cubicBezTo>
                <a:cubicBezTo>
                  <a:pt x="2664702" y="2798888"/>
                  <a:pt x="2339196" y="2777754"/>
                  <a:pt x="2015773" y="2778466"/>
                </a:cubicBezTo>
                <a:cubicBezTo>
                  <a:pt x="1692350" y="2779178"/>
                  <a:pt x="1593240" y="2771154"/>
                  <a:pt x="1424113" y="2778466"/>
                </a:cubicBezTo>
                <a:cubicBezTo>
                  <a:pt x="1254986" y="2785778"/>
                  <a:pt x="1031846" y="2791803"/>
                  <a:pt x="880611" y="2778466"/>
                </a:cubicBezTo>
                <a:cubicBezTo>
                  <a:pt x="729376" y="2765129"/>
                  <a:pt x="267526" y="2809466"/>
                  <a:pt x="0" y="2778466"/>
                </a:cubicBezTo>
                <a:cubicBezTo>
                  <a:pt x="-22717" y="2468502"/>
                  <a:pt x="-6605" y="2283547"/>
                  <a:pt x="0" y="2056065"/>
                </a:cubicBezTo>
                <a:cubicBezTo>
                  <a:pt x="6605" y="1828583"/>
                  <a:pt x="9788" y="1726815"/>
                  <a:pt x="0" y="1444802"/>
                </a:cubicBezTo>
                <a:cubicBezTo>
                  <a:pt x="-9788" y="1162789"/>
                  <a:pt x="-26224" y="901595"/>
                  <a:pt x="0" y="694617"/>
                </a:cubicBezTo>
                <a:cubicBezTo>
                  <a:pt x="26224" y="487639"/>
                  <a:pt x="-22068" y="143488"/>
                  <a:pt x="0" y="0"/>
                </a:cubicBezTo>
                <a:close/>
              </a:path>
              <a:path w="4815840" h="2778466" stroke="0" extrusionOk="0">
                <a:moveTo>
                  <a:pt x="0" y="0"/>
                </a:moveTo>
                <a:cubicBezTo>
                  <a:pt x="223059" y="23541"/>
                  <a:pt x="363294" y="11942"/>
                  <a:pt x="639819" y="0"/>
                </a:cubicBezTo>
                <a:cubicBezTo>
                  <a:pt x="916344" y="-11942"/>
                  <a:pt x="1072205" y="-12970"/>
                  <a:pt x="1183321" y="0"/>
                </a:cubicBezTo>
                <a:cubicBezTo>
                  <a:pt x="1294437" y="12970"/>
                  <a:pt x="1734622" y="26198"/>
                  <a:pt x="1967615" y="0"/>
                </a:cubicBezTo>
                <a:cubicBezTo>
                  <a:pt x="2200608" y="-26198"/>
                  <a:pt x="2403399" y="-27139"/>
                  <a:pt x="2607433" y="0"/>
                </a:cubicBezTo>
                <a:cubicBezTo>
                  <a:pt x="2811467" y="27139"/>
                  <a:pt x="2956472" y="-9278"/>
                  <a:pt x="3247252" y="0"/>
                </a:cubicBezTo>
                <a:cubicBezTo>
                  <a:pt x="3538032" y="9278"/>
                  <a:pt x="3725154" y="-18238"/>
                  <a:pt x="4031546" y="0"/>
                </a:cubicBezTo>
                <a:cubicBezTo>
                  <a:pt x="4337938" y="18238"/>
                  <a:pt x="4522797" y="23332"/>
                  <a:pt x="4815840" y="0"/>
                </a:cubicBezTo>
                <a:cubicBezTo>
                  <a:pt x="4784344" y="160267"/>
                  <a:pt x="4833974" y="401329"/>
                  <a:pt x="4815840" y="750186"/>
                </a:cubicBezTo>
                <a:cubicBezTo>
                  <a:pt x="4797706" y="1099043"/>
                  <a:pt x="4841350" y="1098870"/>
                  <a:pt x="4815840" y="1389233"/>
                </a:cubicBezTo>
                <a:cubicBezTo>
                  <a:pt x="4790330" y="1679596"/>
                  <a:pt x="4809882" y="1893152"/>
                  <a:pt x="4815840" y="2028280"/>
                </a:cubicBezTo>
                <a:cubicBezTo>
                  <a:pt x="4821798" y="2163408"/>
                  <a:pt x="4842528" y="2474405"/>
                  <a:pt x="4815840" y="2778466"/>
                </a:cubicBezTo>
                <a:cubicBezTo>
                  <a:pt x="4614322" y="2800384"/>
                  <a:pt x="4271767" y="2749294"/>
                  <a:pt x="4079704" y="2778466"/>
                </a:cubicBezTo>
                <a:cubicBezTo>
                  <a:pt x="3887641" y="2807638"/>
                  <a:pt x="3471309" y="2769092"/>
                  <a:pt x="3295411" y="2778466"/>
                </a:cubicBezTo>
                <a:cubicBezTo>
                  <a:pt x="3119513" y="2787840"/>
                  <a:pt x="2720620" y="2783685"/>
                  <a:pt x="2511117" y="2778466"/>
                </a:cubicBezTo>
                <a:cubicBezTo>
                  <a:pt x="2301614" y="2773247"/>
                  <a:pt x="2048110" y="2769816"/>
                  <a:pt x="1919456" y="2778466"/>
                </a:cubicBezTo>
                <a:cubicBezTo>
                  <a:pt x="1790802" y="2787116"/>
                  <a:pt x="1555797" y="2808645"/>
                  <a:pt x="1231479" y="2778466"/>
                </a:cubicBezTo>
                <a:cubicBezTo>
                  <a:pt x="907161" y="2748287"/>
                  <a:pt x="269018" y="2815112"/>
                  <a:pt x="0" y="2778466"/>
                </a:cubicBezTo>
                <a:cubicBezTo>
                  <a:pt x="22334" y="2599122"/>
                  <a:pt x="18759" y="2226278"/>
                  <a:pt x="0" y="2083850"/>
                </a:cubicBezTo>
                <a:cubicBezTo>
                  <a:pt x="-18759" y="1941422"/>
                  <a:pt x="13181" y="1744999"/>
                  <a:pt x="0" y="1444802"/>
                </a:cubicBezTo>
                <a:cubicBezTo>
                  <a:pt x="-13181" y="1144605"/>
                  <a:pt x="-9431" y="1090141"/>
                  <a:pt x="0" y="805755"/>
                </a:cubicBezTo>
                <a:cubicBezTo>
                  <a:pt x="9431" y="521369"/>
                  <a:pt x="16398" y="217693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B11DEDA-2B04-C543-A234-A7514A892E38}"/>
              </a:ext>
            </a:extLst>
          </p:cNvPr>
          <p:cNvSpPr/>
          <p:nvPr/>
        </p:nvSpPr>
        <p:spPr>
          <a:xfrm>
            <a:off x="3271511" y="1743986"/>
            <a:ext cx="833137" cy="761377"/>
          </a:xfrm>
          <a:custGeom>
            <a:avLst/>
            <a:gdLst>
              <a:gd name="connsiteX0" fmla="*/ 0 w 833137"/>
              <a:gd name="connsiteY0" fmla="*/ 380689 h 761377"/>
              <a:gd name="connsiteX1" fmla="*/ 416569 w 833137"/>
              <a:gd name="connsiteY1" fmla="*/ 0 h 761377"/>
              <a:gd name="connsiteX2" fmla="*/ 833138 w 833137"/>
              <a:gd name="connsiteY2" fmla="*/ 380689 h 761377"/>
              <a:gd name="connsiteX3" fmla="*/ 416569 w 833137"/>
              <a:gd name="connsiteY3" fmla="*/ 761378 h 761377"/>
              <a:gd name="connsiteX4" fmla="*/ 0 w 833137"/>
              <a:gd name="connsiteY4" fmla="*/ 380689 h 7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61377" fill="none" extrusionOk="0">
                <a:moveTo>
                  <a:pt x="0" y="380689"/>
                </a:moveTo>
                <a:cubicBezTo>
                  <a:pt x="47564" y="176083"/>
                  <a:pt x="202734" y="-33401"/>
                  <a:pt x="416569" y="0"/>
                </a:cubicBezTo>
                <a:cubicBezTo>
                  <a:pt x="623697" y="-3513"/>
                  <a:pt x="824670" y="178413"/>
                  <a:pt x="833138" y="380689"/>
                </a:cubicBezTo>
                <a:cubicBezTo>
                  <a:pt x="828127" y="543154"/>
                  <a:pt x="641243" y="768869"/>
                  <a:pt x="416569" y="761378"/>
                </a:cubicBezTo>
                <a:cubicBezTo>
                  <a:pt x="207359" y="773053"/>
                  <a:pt x="53593" y="603824"/>
                  <a:pt x="0" y="380689"/>
                </a:cubicBezTo>
                <a:close/>
              </a:path>
              <a:path w="833137" h="761377" stroke="0" extrusionOk="0">
                <a:moveTo>
                  <a:pt x="0" y="380689"/>
                </a:moveTo>
                <a:cubicBezTo>
                  <a:pt x="-8114" y="165435"/>
                  <a:pt x="165767" y="7783"/>
                  <a:pt x="416569" y="0"/>
                </a:cubicBezTo>
                <a:cubicBezTo>
                  <a:pt x="704145" y="12108"/>
                  <a:pt x="828623" y="170584"/>
                  <a:pt x="833138" y="380689"/>
                </a:cubicBezTo>
                <a:cubicBezTo>
                  <a:pt x="784952" y="637994"/>
                  <a:pt x="645636" y="766893"/>
                  <a:pt x="416569" y="761378"/>
                </a:cubicBezTo>
                <a:cubicBezTo>
                  <a:pt x="157762" y="745653"/>
                  <a:pt x="27175" y="603922"/>
                  <a:pt x="0" y="3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0972BF6-2A2E-8D4E-99E9-CD1ACB6C13AD}"/>
              </a:ext>
            </a:extLst>
          </p:cNvPr>
          <p:cNvSpPr/>
          <p:nvPr/>
        </p:nvSpPr>
        <p:spPr>
          <a:xfrm>
            <a:off x="8320367" y="1754279"/>
            <a:ext cx="833137" cy="761377"/>
          </a:xfrm>
          <a:custGeom>
            <a:avLst/>
            <a:gdLst>
              <a:gd name="connsiteX0" fmla="*/ 0 w 833137"/>
              <a:gd name="connsiteY0" fmla="*/ 380689 h 761377"/>
              <a:gd name="connsiteX1" fmla="*/ 416569 w 833137"/>
              <a:gd name="connsiteY1" fmla="*/ 0 h 761377"/>
              <a:gd name="connsiteX2" fmla="*/ 833138 w 833137"/>
              <a:gd name="connsiteY2" fmla="*/ 380689 h 761377"/>
              <a:gd name="connsiteX3" fmla="*/ 416569 w 833137"/>
              <a:gd name="connsiteY3" fmla="*/ 761378 h 761377"/>
              <a:gd name="connsiteX4" fmla="*/ 0 w 833137"/>
              <a:gd name="connsiteY4" fmla="*/ 380689 h 7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61377" fill="none" extrusionOk="0">
                <a:moveTo>
                  <a:pt x="0" y="380689"/>
                </a:moveTo>
                <a:cubicBezTo>
                  <a:pt x="47564" y="176083"/>
                  <a:pt x="202734" y="-33401"/>
                  <a:pt x="416569" y="0"/>
                </a:cubicBezTo>
                <a:cubicBezTo>
                  <a:pt x="623697" y="-3513"/>
                  <a:pt x="824670" y="178413"/>
                  <a:pt x="833138" y="380689"/>
                </a:cubicBezTo>
                <a:cubicBezTo>
                  <a:pt x="828127" y="543154"/>
                  <a:pt x="641243" y="768869"/>
                  <a:pt x="416569" y="761378"/>
                </a:cubicBezTo>
                <a:cubicBezTo>
                  <a:pt x="207359" y="773053"/>
                  <a:pt x="53593" y="603824"/>
                  <a:pt x="0" y="380689"/>
                </a:cubicBezTo>
                <a:close/>
              </a:path>
              <a:path w="833137" h="761377" stroke="0" extrusionOk="0">
                <a:moveTo>
                  <a:pt x="0" y="380689"/>
                </a:moveTo>
                <a:cubicBezTo>
                  <a:pt x="-8114" y="165435"/>
                  <a:pt x="165767" y="7783"/>
                  <a:pt x="416569" y="0"/>
                </a:cubicBezTo>
                <a:cubicBezTo>
                  <a:pt x="704145" y="12108"/>
                  <a:pt x="828623" y="170584"/>
                  <a:pt x="833138" y="380689"/>
                </a:cubicBezTo>
                <a:cubicBezTo>
                  <a:pt x="784952" y="637994"/>
                  <a:pt x="645636" y="766893"/>
                  <a:pt x="416569" y="761378"/>
                </a:cubicBezTo>
                <a:cubicBezTo>
                  <a:pt x="157762" y="745653"/>
                  <a:pt x="27175" y="603922"/>
                  <a:pt x="0" y="3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B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A62CA91-4DC9-A048-B02E-F8F2CA9B57F8}"/>
              </a:ext>
            </a:extLst>
          </p:cNvPr>
          <p:cNvSpPr txBox="1"/>
          <p:nvPr/>
        </p:nvSpPr>
        <p:spPr>
          <a:xfrm>
            <a:off x="1531929" y="3275879"/>
            <a:ext cx="4329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FE1F4F3-ED3A-BF4F-8976-04E4CB2E308C}"/>
              </a:ext>
            </a:extLst>
          </p:cNvPr>
          <p:cNvSpPr txBox="1"/>
          <p:nvPr/>
        </p:nvSpPr>
        <p:spPr>
          <a:xfrm>
            <a:off x="6572403" y="3286172"/>
            <a:ext cx="4329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</p:spTree>
    <p:extLst>
      <p:ext uri="{BB962C8B-B14F-4D97-AF65-F5344CB8AC3E}">
        <p14:creationId xmlns:p14="http://schemas.microsoft.com/office/powerpoint/2010/main" val="106535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Contenido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83CFBA-997D-1047-BEF6-34DB0FC61966}"/>
              </a:ext>
            </a:extLst>
          </p:cNvPr>
          <p:cNvSpPr txBox="1"/>
          <p:nvPr/>
        </p:nvSpPr>
        <p:spPr>
          <a:xfrm>
            <a:off x="1573829" y="1738323"/>
            <a:ext cx="9044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presentación. Ingresa en estos apartados tu texto y toda tu información. Recuerda que los párrafos a continuación son simplemente como ejemplo para que pueda ver cómo quedaría tu presentación lista. Únicamente debes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sustituír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esta información por la que tú hayas investigado.</a:t>
            </a:r>
          </a:p>
          <a:p>
            <a:pPr algn="just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presentación. Ingresa en estos apartados tu texto y toda tu información. Recuerda que los párrafos a continuación son simplemente como ejemplo para que pueda ver cómo quedaría tu presentación lista. Únicamente debes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sustituír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esta información por la que tú hayas investigado.</a:t>
            </a:r>
          </a:p>
          <a:p>
            <a:pPr algn="just"/>
            <a:endParaRPr lang="es-ES_tradnl" sz="2400" dirty="0">
              <a:latin typeface="Gaegu" pitchFamily="2" charset="0"/>
              <a:ea typeface="Gaegu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0285" y="1366857"/>
            <a:ext cx="585193" cy="5851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Conclusiones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677970" y="1952049"/>
            <a:ext cx="8908869" cy="3795608"/>
          </a:xfrm>
          <a:custGeom>
            <a:avLst/>
            <a:gdLst>
              <a:gd name="connsiteX0" fmla="*/ 0 w 8908869"/>
              <a:gd name="connsiteY0" fmla="*/ 0 h 3795608"/>
              <a:gd name="connsiteX1" fmla="*/ 507120 w 8908869"/>
              <a:gd name="connsiteY1" fmla="*/ 0 h 3795608"/>
              <a:gd name="connsiteX2" fmla="*/ 1192418 w 8908869"/>
              <a:gd name="connsiteY2" fmla="*/ 0 h 3795608"/>
              <a:gd name="connsiteX3" fmla="*/ 1966804 w 8908869"/>
              <a:gd name="connsiteY3" fmla="*/ 0 h 3795608"/>
              <a:gd name="connsiteX4" fmla="*/ 2384836 w 8908869"/>
              <a:gd name="connsiteY4" fmla="*/ 0 h 3795608"/>
              <a:gd name="connsiteX5" fmla="*/ 2802867 w 8908869"/>
              <a:gd name="connsiteY5" fmla="*/ 0 h 3795608"/>
              <a:gd name="connsiteX6" fmla="*/ 3666342 w 8908869"/>
              <a:gd name="connsiteY6" fmla="*/ 0 h 3795608"/>
              <a:gd name="connsiteX7" fmla="*/ 4351640 w 8908869"/>
              <a:gd name="connsiteY7" fmla="*/ 0 h 3795608"/>
              <a:gd name="connsiteX8" fmla="*/ 4769671 w 8908869"/>
              <a:gd name="connsiteY8" fmla="*/ 0 h 3795608"/>
              <a:gd name="connsiteX9" fmla="*/ 5454969 w 8908869"/>
              <a:gd name="connsiteY9" fmla="*/ 0 h 3795608"/>
              <a:gd name="connsiteX10" fmla="*/ 6318444 w 8908869"/>
              <a:gd name="connsiteY10" fmla="*/ 0 h 3795608"/>
              <a:gd name="connsiteX11" fmla="*/ 6914653 w 8908869"/>
              <a:gd name="connsiteY11" fmla="*/ 0 h 3795608"/>
              <a:gd name="connsiteX12" fmla="*/ 7510862 w 8908869"/>
              <a:gd name="connsiteY12" fmla="*/ 0 h 3795608"/>
              <a:gd name="connsiteX13" fmla="*/ 8196159 w 8908869"/>
              <a:gd name="connsiteY13" fmla="*/ 0 h 3795608"/>
              <a:gd name="connsiteX14" fmla="*/ 8908869 w 8908869"/>
              <a:gd name="connsiteY14" fmla="*/ 0 h 3795608"/>
              <a:gd name="connsiteX15" fmla="*/ 8908869 w 8908869"/>
              <a:gd name="connsiteY15" fmla="*/ 670557 h 3795608"/>
              <a:gd name="connsiteX16" fmla="*/ 8908869 w 8908869"/>
              <a:gd name="connsiteY16" fmla="*/ 1379071 h 3795608"/>
              <a:gd name="connsiteX17" fmla="*/ 8908869 w 8908869"/>
              <a:gd name="connsiteY17" fmla="*/ 1973716 h 3795608"/>
              <a:gd name="connsiteX18" fmla="*/ 8908869 w 8908869"/>
              <a:gd name="connsiteY18" fmla="*/ 2530405 h 3795608"/>
              <a:gd name="connsiteX19" fmla="*/ 8908869 w 8908869"/>
              <a:gd name="connsiteY19" fmla="*/ 3163007 h 3795608"/>
              <a:gd name="connsiteX20" fmla="*/ 8908869 w 8908869"/>
              <a:gd name="connsiteY20" fmla="*/ 3795608 h 3795608"/>
              <a:gd name="connsiteX21" fmla="*/ 8045394 w 8908869"/>
              <a:gd name="connsiteY21" fmla="*/ 3795608 h 3795608"/>
              <a:gd name="connsiteX22" fmla="*/ 7360096 w 8908869"/>
              <a:gd name="connsiteY22" fmla="*/ 3795608 h 3795608"/>
              <a:gd name="connsiteX23" fmla="*/ 6763887 w 8908869"/>
              <a:gd name="connsiteY23" fmla="*/ 3795608 h 3795608"/>
              <a:gd name="connsiteX24" fmla="*/ 6167679 w 8908869"/>
              <a:gd name="connsiteY24" fmla="*/ 3795608 h 3795608"/>
              <a:gd name="connsiteX25" fmla="*/ 5571470 w 8908869"/>
              <a:gd name="connsiteY25" fmla="*/ 3795608 h 3795608"/>
              <a:gd name="connsiteX26" fmla="*/ 4975261 w 8908869"/>
              <a:gd name="connsiteY26" fmla="*/ 3795608 h 3795608"/>
              <a:gd name="connsiteX27" fmla="*/ 4200874 w 8908869"/>
              <a:gd name="connsiteY27" fmla="*/ 3795608 h 3795608"/>
              <a:gd name="connsiteX28" fmla="*/ 3515577 w 8908869"/>
              <a:gd name="connsiteY28" fmla="*/ 3795608 h 3795608"/>
              <a:gd name="connsiteX29" fmla="*/ 3097545 w 8908869"/>
              <a:gd name="connsiteY29" fmla="*/ 3795608 h 3795608"/>
              <a:gd name="connsiteX30" fmla="*/ 2501336 w 8908869"/>
              <a:gd name="connsiteY30" fmla="*/ 3795608 h 3795608"/>
              <a:gd name="connsiteX31" fmla="*/ 1726950 w 8908869"/>
              <a:gd name="connsiteY31" fmla="*/ 3795608 h 3795608"/>
              <a:gd name="connsiteX32" fmla="*/ 1219830 w 8908869"/>
              <a:gd name="connsiteY32" fmla="*/ 3795608 h 3795608"/>
              <a:gd name="connsiteX33" fmla="*/ 0 w 8908869"/>
              <a:gd name="connsiteY33" fmla="*/ 3795608 h 3795608"/>
              <a:gd name="connsiteX34" fmla="*/ 0 w 8908869"/>
              <a:gd name="connsiteY34" fmla="*/ 3087095 h 3795608"/>
              <a:gd name="connsiteX35" fmla="*/ 0 w 8908869"/>
              <a:gd name="connsiteY35" fmla="*/ 2378581 h 3795608"/>
              <a:gd name="connsiteX36" fmla="*/ 0 w 8908869"/>
              <a:gd name="connsiteY36" fmla="*/ 1859848 h 3795608"/>
              <a:gd name="connsiteX37" fmla="*/ 0 w 8908869"/>
              <a:gd name="connsiteY37" fmla="*/ 1227247 h 3795608"/>
              <a:gd name="connsiteX38" fmla="*/ 0 w 8908869"/>
              <a:gd name="connsiteY38" fmla="*/ 670557 h 3795608"/>
              <a:gd name="connsiteX39" fmla="*/ 0 w 8908869"/>
              <a:gd name="connsiteY39" fmla="*/ 0 h 379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908869" h="3795608" fill="none" extrusionOk="0">
                <a:moveTo>
                  <a:pt x="0" y="0"/>
                </a:moveTo>
                <a:cubicBezTo>
                  <a:pt x="144043" y="-4391"/>
                  <a:pt x="395667" y="-12617"/>
                  <a:pt x="507120" y="0"/>
                </a:cubicBezTo>
                <a:cubicBezTo>
                  <a:pt x="618573" y="12617"/>
                  <a:pt x="987589" y="-7249"/>
                  <a:pt x="1192418" y="0"/>
                </a:cubicBezTo>
                <a:cubicBezTo>
                  <a:pt x="1397247" y="7249"/>
                  <a:pt x="1770411" y="-9775"/>
                  <a:pt x="1966804" y="0"/>
                </a:cubicBezTo>
                <a:cubicBezTo>
                  <a:pt x="2163197" y="9775"/>
                  <a:pt x="2236819" y="-4804"/>
                  <a:pt x="2384836" y="0"/>
                </a:cubicBezTo>
                <a:cubicBezTo>
                  <a:pt x="2532853" y="4804"/>
                  <a:pt x="2610931" y="-16757"/>
                  <a:pt x="2802867" y="0"/>
                </a:cubicBezTo>
                <a:cubicBezTo>
                  <a:pt x="2994803" y="16757"/>
                  <a:pt x="3418099" y="22903"/>
                  <a:pt x="3666342" y="0"/>
                </a:cubicBezTo>
                <a:cubicBezTo>
                  <a:pt x="3914585" y="-22903"/>
                  <a:pt x="4047112" y="-13352"/>
                  <a:pt x="4351640" y="0"/>
                </a:cubicBezTo>
                <a:cubicBezTo>
                  <a:pt x="4656168" y="13352"/>
                  <a:pt x="4662973" y="5363"/>
                  <a:pt x="4769671" y="0"/>
                </a:cubicBezTo>
                <a:cubicBezTo>
                  <a:pt x="4876369" y="-5363"/>
                  <a:pt x="5183077" y="2534"/>
                  <a:pt x="5454969" y="0"/>
                </a:cubicBezTo>
                <a:cubicBezTo>
                  <a:pt x="5726861" y="-2534"/>
                  <a:pt x="6007583" y="41156"/>
                  <a:pt x="6318444" y="0"/>
                </a:cubicBezTo>
                <a:cubicBezTo>
                  <a:pt x="6629306" y="-41156"/>
                  <a:pt x="6750083" y="-29095"/>
                  <a:pt x="6914653" y="0"/>
                </a:cubicBezTo>
                <a:cubicBezTo>
                  <a:pt x="7079223" y="29095"/>
                  <a:pt x="7247807" y="4356"/>
                  <a:pt x="7510862" y="0"/>
                </a:cubicBezTo>
                <a:cubicBezTo>
                  <a:pt x="7773917" y="-4356"/>
                  <a:pt x="7897622" y="4648"/>
                  <a:pt x="8196159" y="0"/>
                </a:cubicBezTo>
                <a:cubicBezTo>
                  <a:pt x="8494696" y="-4648"/>
                  <a:pt x="8743353" y="20716"/>
                  <a:pt x="8908869" y="0"/>
                </a:cubicBezTo>
                <a:cubicBezTo>
                  <a:pt x="8924708" y="250052"/>
                  <a:pt x="8934606" y="519017"/>
                  <a:pt x="8908869" y="670557"/>
                </a:cubicBezTo>
                <a:cubicBezTo>
                  <a:pt x="8883132" y="822097"/>
                  <a:pt x="8906982" y="1195859"/>
                  <a:pt x="8908869" y="1379071"/>
                </a:cubicBezTo>
                <a:cubicBezTo>
                  <a:pt x="8910756" y="1562283"/>
                  <a:pt x="8894488" y="1758399"/>
                  <a:pt x="8908869" y="1973716"/>
                </a:cubicBezTo>
                <a:cubicBezTo>
                  <a:pt x="8923250" y="2189033"/>
                  <a:pt x="8898551" y="2417184"/>
                  <a:pt x="8908869" y="2530405"/>
                </a:cubicBezTo>
                <a:cubicBezTo>
                  <a:pt x="8919187" y="2643626"/>
                  <a:pt x="8891345" y="2969297"/>
                  <a:pt x="8908869" y="3163007"/>
                </a:cubicBezTo>
                <a:cubicBezTo>
                  <a:pt x="8926393" y="3356717"/>
                  <a:pt x="8926523" y="3643300"/>
                  <a:pt x="8908869" y="3795608"/>
                </a:cubicBezTo>
                <a:cubicBezTo>
                  <a:pt x="8592954" y="3781894"/>
                  <a:pt x="8384019" y="3796500"/>
                  <a:pt x="8045394" y="3795608"/>
                </a:cubicBezTo>
                <a:cubicBezTo>
                  <a:pt x="7706769" y="3794716"/>
                  <a:pt x="7697379" y="3766688"/>
                  <a:pt x="7360096" y="3795608"/>
                </a:cubicBezTo>
                <a:cubicBezTo>
                  <a:pt x="7022813" y="3824528"/>
                  <a:pt x="6995156" y="3770129"/>
                  <a:pt x="6763887" y="3795608"/>
                </a:cubicBezTo>
                <a:cubicBezTo>
                  <a:pt x="6532618" y="3821087"/>
                  <a:pt x="6392200" y="3823549"/>
                  <a:pt x="6167679" y="3795608"/>
                </a:cubicBezTo>
                <a:cubicBezTo>
                  <a:pt x="5943158" y="3767667"/>
                  <a:pt x="5740237" y="3797224"/>
                  <a:pt x="5571470" y="3795608"/>
                </a:cubicBezTo>
                <a:cubicBezTo>
                  <a:pt x="5402703" y="3793992"/>
                  <a:pt x="5197407" y="3823610"/>
                  <a:pt x="4975261" y="3795608"/>
                </a:cubicBezTo>
                <a:cubicBezTo>
                  <a:pt x="4753115" y="3767606"/>
                  <a:pt x="4468211" y="3760233"/>
                  <a:pt x="4200874" y="3795608"/>
                </a:cubicBezTo>
                <a:cubicBezTo>
                  <a:pt x="3933537" y="3830983"/>
                  <a:pt x="3732765" y="3773484"/>
                  <a:pt x="3515577" y="3795608"/>
                </a:cubicBezTo>
                <a:cubicBezTo>
                  <a:pt x="3298389" y="3817732"/>
                  <a:pt x="3260755" y="3788041"/>
                  <a:pt x="3097545" y="3795608"/>
                </a:cubicBezTo>
                <a:cubicBezTo>
                  <a:pt x="2934335" y="3803175"/>
                  <a:pt x="2688665" y="3820460"/>
                  <a:pt x="2501336" y="3795608"/>
                </a:cubicBezTo>
                <a:cubicBezTo>
                  <a:pt x="2314007" y="3770756"/>
                  <a:pt x="1966272" y="3795364"/>
                  <a:pt x="1726950" y="3795608"/>
                </a:cubicBezTo>
                <a:cubicBezTo>
                  <a:pt x="1487628" y="3795852"/>
                  <a:pt x="1373414" y="3796497"/>
                  <a:pt x="1219830" y="3795608"/>
                </a:cubicBezTo>
                <a:cubicBezTo>
                  <a:pt x="1066246" y="3794719"/>
                  <a:pt x="408605" y="3818659"/>
                  <a:pt x="0" y="3795608"/>
                </a:cubicBezTo>
                <a:cubicBezTo>
                  <a:pt x="-29960" y="3441994"/>
                  <a:pt x="27187" y="3353960"/>
                  <a:pt x="0" y="3087095"/>
                </a:cubicBezTo>
                <a:cubicBezTo>
                  <a:pt x="-27187" y="2820230"/>
                  <a:pt x="-32477" y="2542253"/>
                  <a:pt x="0" y="2378581"/>
                </a:cubicBezTo>
                <a:cubicBezTo>
                  <a:pt x="32477" y="2214909"/>
                  <a:pt x="-504" y="1963606"/>
                  <a:pt x="0" y="1859848"/>
                </a:cubicBezTo>
                <a:cubicBezTo>
                  <a:pt x="504" y="1756090"/>
                  <a:pt x="-27736" y="1377286"/>
                  <a:pt x="0" y="1227247"/>
                </a:cubicBezTo>
                <a:cubicBezTo>
                  <a:pt x="27736" y="1077208"/>
                  <a:pt x="-14917" y="855356"/>
                  <a:pt x="0" y="670557"/>
                </a:cubicBezTo>
                <a:cubicBezTo>
                  <a:pt x="14917" y="485758"/>
                  <a:pt x="544" y="333514"/>
                  <a:pt x="0" y="0"/>
                </a:cubicBezTo>
                <a:close/>
              </a:path>
              <a:path w="8908869" h="3795608" stroke="0" extrusionOk="0">
                <a:moveTo>
                  <a:pt x="0" y="0"/>
                </a:moveTo>
                <a:cubicBezTo>
                  <a:pt x="293579" y="2573"/>
                  <a:pt x="464223" y="840"/>
                  <a:pt x="596209" y="0"/>
                </a:cubicBezTo>
                <a:cubicBezTo>
                  <a:pt x="728195" y="-840"/>
                  <a:pt x="821681" y="18045"/>
                  <a:pt x="1014240" y="0"/>
                </a:cubicBezTo>
                <a:cubicBezTo>
                  <a:pt x="1206799" y="-18045"/>
                  <a:pt x="1473336" y="-7410"/>
                  <a:pt x="1877715" y="0"/>
                </a:cubicBezTo>
                <a:cubicBezTo>
                  <a:pt x="2282094" y="7410"/>
                  <a:pt x="2298764" y="-12139"/>
                  <a:pt x="2473924" y="0"/>
                </a:cubicBezTo>
                <a:cubicBezTo>
                  <a:pt x="2649084" y="12139"/>
                  <a:pt x="2837821" y="-21443"/>
                  <a:pt x="3070133" y="0"/>
                </a:cubicBezTo>
                <a:cubicBezTo>
                  <a:pt x="3302445" y="21443"/>
                  <a:pt x="3506985" y="-13623"/>
                  <a:pt x="3933608" y="0"/>
                </a:cubicBezTo>
                <a:cubicBezTo>
                  <a:pt x="4360231" y="13623"/>
                  <a:pt x="4203294" y="-5547"/>
                  <a:pt x="4440729" y="0"/>
                </a:cubicBezTo>
                <a:cubicBezTo>
                  <a:pt x="4678164" y="5547"/>
                  <a:pt x="5053102" y="19285"/>
                  <a:pt x="5304204" y="0"/>
                </a:cubicBezTo>
                <a:cubicBezTo>
                  <a:pt x="5555306" y="-19285"/>
                  <a:pt x="5858594" y="37974"/>
                  <a:pt x="6167679" y="0"/>
                </a:cubicBezTo>
                <a:cubicBezTo>
                  <a:pt x="6476765" y="-37974"/>
                  <a:pt x="6624128" y="-4618"/>
                  <a:pt x="6852976" y="0"/>
                </a:cubicBezTo>
                <a:cubicBezTo>
                  <a:pt x="7081824" y="4618"/>
                  <a:pt x="7495258" y="38113"/>
                  <a:pt x="7716451" y="0"/>
                </a:cubicBezTo>
                <a:cubicBezTo>
                  <a:pt x="7937645" y="-38113"/>
                  <a:pt x="8185805" y="-4845"/>
                  <a:pt x="8312660" y="0"/>
                </a:cubicBezTo>
                <a:cubicBezTo>
                  <a:pt x="8439515" y="4845"/>
                  <a:pt x="8645922" y="-26028"/>
                  <a:pt x="8908869" y="0"/>
                </a:cubicBezTo>
                <a:cubicBezTo>
                  <a:pt x="8935883" y="171342"/>
                  <a:pt x="8885139" y="509029"/>
                  <a:pt x="8908869" y="670557"/>
                </a:cubicBezTo>
                <a:cubicBezTo>
                  <a:pt x="8932599" y="832085"/>
                  <a:pt x="8922172" y="988191"/>
                  <a:pt x="8908869" y="1303159"/>
                </a:cubicBezTo>
                <a:cubicBezTo>
                  <a:pt x="8895566" y="1618127"/>
                  <a:pt x="8923315" y="1763613"/>
                  <a:pt x="8908869" y="1935760"/>
                </a:cubicBezTo>
                <a:cubicBezTo>
                  <a:pt x="8894423" y="2107907"/>
                  <a:pt x="8878684" y="2309089"/>
                  <a:pt x="8908869" y="2606317"/>
                </a:cubicBezTo>
                <a:cubicBezTo>
                  <a:pt x="8939054" y="2903545"/>
                  <a:pt x="8911093" y="3444000"/>
                  <a:pt x="8908869" y="3795608"/>
                </a:cubicBezTo>
                <a:cubicBezTo>
                  <a:pt x="8695065" y="3821359"/>
                  <a:pt x="8313359" y="3832989"/>
                  <a:pt x="8134483" y="3795608"/>
                </a:cubicBezTo>
                <a:cubicBezTo>
                  <a:pt x="7955607" y="3758227"/>
                  <a:pt x="7755800" y="3778322"/>
                  <a:pt x="7627362" y="3795608"/>
                </a:cubicBezTo>
                <a:cubicBezTo>
                  <a:pt x="7498924" y="3812894"/>
                  <a:pt x="7089048" y="3774776"/>
                  <a:pt x="6763887" y="3795608"/>
                </a:cubicBezTo>
                <a:cubicBezTo>
                  <a:pt x="6438727" y="3816440"/>
                  <a:pt x="6243031" y="3787761"/>
                  <a:pt x="6078590" y="3795608"/>
                </a:cubicBezTo>
                <a:cubicBezTo>
                  <a:pt x="5914149" y="3803455"/>
                  <a:pt x="5795829" y="3772811"/>
                  <a:pt x="5571470" y="3795608"/>
                </a:cubicBezTo>
                <a:cubicBezTo>
                  <a:pt x="5347111" y="3818405"/>
                  <a:pt x="5205409" y="3788458"/>
                  <a:pt x="4886172" y="3795608"/>
                </a:cubicBezTo>
                <a:cubicBezTo>
                  <a:pt x="4566935" y="3802758"/>
                  <a:pt x="4598299" y="3793993"/>
                  <a:pt x="4468140" y="3795608"/>
                </a:cubicBezTo>
                <a:cubicBezTo>
                  <a:pt x="4337981" y="3797223"/>
                  <a:pt x="4238554" y="3801062"/>
                  <a:pt x="4050109" y="3795608"/>
                </a:cubicBezTo>
                <a:cubicBezTo>
                  <a:pt x="3861664" y="3790154"/>
                  <a:pt x="3504432" y="3812900"/>
                  <a:pt x="3364811" y="3795608"/>
                </a:cubicBezTo>
                <a:cubicBezTo>
                  <a:pt x="3225190" y="3778316"/>
                  <a:pt x="2989604" y="3803455"/>
                  <a:pt x="2857691" y="3795608"/>
                </a:cubicBezTo>
                <a:cubicBezTo>
                  <a:pt x="2725778" y="3787761"/>
                  <a:pt x="2312313" y="3802602"/>
                  <a:pt x="2083305" y="3795608"/>
                </a:cubicBezTo>
                <a:cubicBezTo>
                  <a:pt x="1854297" y="3788614"/>
                  <a:pt x="1797236" y="3810276"/>
                  <a:pt x="1576185" y="3795608"/>
                </a:cubicBezTo>
                <a:cubicBezTo>
                  <a:pt x="1355134" y="3780940"/>
                  <a:pt x="1157681" y="3821327"/>
                  <a:pt x="801798" y="3795608"/>
                </a:cubicBezTo>
                <a:cubicBezTo>
                  <a:pt x="445915" y="3769889"/>
                  <a:pt x="355977" y="3767903"/>
                  <a:pt x="0" y="3795608"/>
                </a:cubicBezTo>
                <a:cubicBezTo>
                  <a:pt x="9689" y="3601387"/>
                  <a:pt x="16290" y="3328774"/>
                  <a:pt x="0" y="3125051"/>
                </a:cubicBezTo>
                <a:cubicBezTo>
                  <a:pt x="-16290" y="2921328"/>
                  <a:pt x="-31447" y="2629911"/>
                  <a:pt x="0" y="2454493"/>
                </a:cubicBezTo>
                <a:cubicBezTo>
                  <a:pt x="31447" y="2279075"/>
                  <a:pt x="-26348" y="2060730"/>
                  <a:pt x="0" y="1745980"/>
                </a:cubicBezTo>
                <a:cubicBezTo>
                  <a:pt x="26348" y="1431230"/>
                  <a:pt x="-12541" y="1342178"/>
                  <a:pt x="0" y="1151334"/>
                </a:cubicBezTo>
                <a:cubicBezTo>
                  <a:pt x="12541" y="960490"/>
                  <a:pt x="-42338" y="470434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2C72A36-5C14-D74B-8D44-C2B91EB37B86}"/>
              </a:ext>
            </a:extLst>
          </p:cNvPr>
          <p:cNvSpPr txBox="1"/>
          <p:nvPr/>
        </p:nvSpPr>
        <p:spPr>
          <a:xfrm>
            <a:off x="2150895" y="2496059"/>
            <a:ext cx="77932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latin typeface="Gaegu" pitchFamily="2" charset="0"/>
                <a:ea typeface="Gaegu" pitchFamily="2" charset="0"/>
              </a:rPr>
              <a:t>ATENCION: LAS TIPOGRAFIAS USADAS SON:</a:t>
            </a:r>
          </a:p>
          <a:p>
            <a:pPr algn="ctr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ctr"/>
            <a:r>
              <a:rPr lang="es-ES_tradnl" sz="2400" dirty="0">
                <a:latin typeface="Gaegu" pitchFamily="2" charset="0"/>
                <a:ea typeface="Gaegu" pitchFamily="2" charset="0"/>
              </a:rPr>
              <a:t>-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Titulos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: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Fontnya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Ineth</a:t>
            </a:r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ctr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ctr"/>
            <a:r>
              <a:rPr lang="es-ES_tradnl" sz="2400" dirty="0" err="1">
                <a:latin typeface="Gaegu" pitchFamily="2" charset="0"/>
                <a:ea typeface="Gaegu" pitchFamily="2" charset="0"/>
              </a:rPr>
              <a:t>Subtitulos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: GAEGU</a:t>
            </a:r>
          </a:p>
          <a:p>
            <a:pPr algn="ctr"/>
            <a:endParaRPr lang="es-ES_tradnl" sz="2400" dirty="0">
              <a:latin typeface="Gaegu" pitchFamily="2" charset="0"/>
              <a:ea typeface="Gaegu" pitchFamily="2" charset="0"/>
            </a:endParaRPr>
          </a:p>
          <a:p>
            <a:pPr algn="ctr"/>
            <a:r>
              <a:rPr lang="es-ES_tradnl" sz="2400" dirty="0">
                <a:latin typeface="Gaegu" pitchFamily="2" charset="0"/>
                <a:ea typeface="Gaegu" pitchFamily="2" charset="0"/>
              </a:rPr>
              <a:t>Cuerpo de texto: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Gaegu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86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 err="1">
                <a:solidFill>
                  <a:srgbClr val="7C4C5B"/>
                </a:solidFill>
                <a:latin typeface="Fontnya Ineth" panose="02000503000000000000" pitchFamily="2" charset="0"/>
              </a:rPr>
              <a:t>Introduccion</a:t>
            </a:r>
            <a:endParaRPr lang="es-ES_tradnl" sz="4000" dirty="0">
              <a:solidFill>
                <a:srgbClr val="7C4C5B"/>
              </a:solidFill>
              <a:latin typeface="Fontnya Ineth" panose="02000503000000000000" pitchFamily="2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83CFBA-997D-1047-BEF6-34DB0FC61966}"/>
              </a:ext>
            </a:extLst>
          </p:cNvPr>
          <p:cNvSpPr txBox="1"/>
          <p:nvPr/>
        </p:nvSpPr>
        <p:spPr>
          <a:xfrm>
            <a:off x="5601547" y="2028122"/>
            <a:ext cx="51677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 err="1">
                <a:latin typeface="Gaegu" pitchFamily="2" charset="0"/>
                <a:ea typeface="Gaegu" pitchFamily="2" charset="0"/>
              </a:rPr>
              <a:t>Introduccion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de tu presentación. Ingresa en estos apartados tu texto y toda tu información. Recuerda que los párrafos a continuación son simplemente como ejemplo para que pueda ver cómo quedaría tu presentación lista. Únicamente debes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sustituír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esta información por la que tú hayas investigado.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0D7458D-90CE-8747-BE9A-A0D9DF0564BB}"/>
              </a:ext>
            </a:extLst>
          </p:cNvPr>
          <p:cNvSpPr/>
          <p:nvPr/>
        </p:nvSpPr>
        <p:spPr>
          <a:xfrm>
            <a:off x="2118362" y="1655802"/>
            <a:ext cx="2639623" cy="4183881"/>
          </a:xfrm>
          <a:custGeom>
            <a:avLst/>
            <a:gdLst>
              <a:gd name="connsiteX0" fmla="*/ 0 w 2639623"/>
              <a:gd name="connsiteY0" fmla="*/ 0 h 4183881"/>
              <a:gd name="connsiteX1" fmla="*/ 633510 w 2639623"/>
              <a:gd name="connsiteY1" fmla="*/ 0 h 4183881"/>
              <a:gd name="connsiteX2" fmla="*/ 1240623 w 2639623"/>
              <a:gd name="connsiteY2" fmla="*/ 0 h 4183881"/>
              <a:gd name="connsiteX3" fmla="*/ 1926925 w 2639623"/>
              <a:gd name="connsiteY3" fmla="*/ 0 h 4183881"/>
              <a:gd name="connsiteX4" fmla="*/ 2639623 w 2639623"/>
              <a:gd name="connsiteY4" fmla="*/ 0 h 4183881"/>
              <a:gd name="connsiteX5" fmla="*/ 2639623 w 2639623"/>
              <a:gd name="connsiteY5" fmla="*/ 697314 h 4183881"/>
              <a:gd name="connsiteX6" fmla="*/ 2639623 w 2639623"/>
              <a:gd name="connsiteY6" fmla="*/ 1310949 h 4183881"/>
              <a:gd name="connsiteX7" fmla="*/ 2639623 w 2639623"/>
              <a:gd name="connsiteY7" fmla="*/ 2050102 h 4183881"/>
              <a:gd name="connsiteX8" fmla="*/ 2639623 w 2639623"/>
              <a:gd name="connsiteY8" fmla="*/ 2663738 h 4183881"/>
              <a:gd name="connsiteX9" fmla="*/ 2639623 w 2639623"/>
              <a:gd name="connsiteY9" fmla="*/ 3402890 h 4183881"/>
              <a:gd name="connsiteX10" fmla="*/ 2639623 w 2639623"/>
              <a:gd name="connsiteY10" fmla="*/ 4183881 h 4183881"/>
              <a:gd name="connsiteX11" fmla="*/ 1953321 w 2639623"/>
              <a:gd name="connsiteY11" fmla="*/ 4183881 h 4183881"/>
              <a:gd name="connsiteX12" fmla="*/ 1267019 w 2639623"/>
              <a:gd name="connsiteY12" fmla="*/ 4183881 h 4183881"/>
              <a:gd name="connsiteX13" fmla="*/ 0 w 2639623"/>
              <a:gd name="connsiteY13" fmla="*/ 4183881 h 4183881"/>
              <a:gd name="connsiteX14" fmla="*/ 0 w 2639623"/>
              <a:gd name="connsiteY14" fmla="*/ 3528406 h 4183881"/>
              <a:gd name="connsiteX15" fmla="*/ 0 w 2639623"/>
              <a:gd name="connsiteY15" fmla="*/ 2789254 h 4183881"/>
              <a:gd name="connsiteX16" fmla="*/ 0 w 2639623"/>
              <a:gd name="connsiteY16" fmla="*/ 2175618 h 4183881"/>
              <a:gd name="connsiteX17" fmla="*/ 0 w 2639623"/>
              <a:gd name="connsiteY17" fmla="*/ 1478305 h 4183881"/>
              <a:gd name="connsiteX18" fmla="*/ 0 w 2639623"/>
              <a:gd name="connsiteY18" fmla="*/ 739152 h 4183881"/>
              <a:gd name="connsiteX19" fmla="*/ 0 w 2639623"/>
              <a:gd name="connsiteY19" fmla="*/ 0 h 418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9623" h="4183881" fill="none" extrusionOk="0">
                <a:moveTo>
                  <a:pt x="0" y="0"/>
                </a:moveTo>
                <a:cubicBezTo>
                  <a:pt x="143571" y="8179"/>
                  <a:pt x="387248" y="16734"/>
                  <a:pt x="633510" y="0"/>
                </a:cubicBezTo>
                <a:cubicBezTo>
                  <a:pt x="879772" y="-16734"/>
                  <a:pt x="1001300" y="11547"/>
                  <a:pt x="1240623" y="0"/>
                </a:cubicBezTo>
                <a:cubicBezTo>
                  <a:pt x="1479946" y="-11547"/>
                  <a:pt x="1636583" y="-118"/>
                  <a:pt x="1926925" y="0"/>
                </a:cubicBezTo>
                <a:cubicBezTo>
                  <a:pt x="2217267" y="118"/>
                  <a:pt x="2295067" y="-20741"/>
                  <a:pt x="2639623" y="0"/>
                </a:cubicBezTo>
                <a:cubicBezTo>
                  <a:pt x="2622322" y="222356"/>
                  <a:pt x="2617349" y="374397"/>
                  <a:pt x="2639623" y="697314"/>
                </a:cubicBezTo>
                <a:cubicBezTo>
                  <a:pt x="2661897" y="1020231"/>
                  <a:pt x="2631884" y="1070038"/>
                  <a:pt x="2639623" y="1310949"/>
                </a:cubicBezTo>
                <a:cubicBezTo>
                  <a:pt x="2647362" y="1551861"/>
                  <a:pt x="2637622" y="1839892"/>
                  <a:pt x="2639623" y="2050102"/>
                </a:cubicBezTo>
                <a:cubicBezTo>
                  <a:pt x="2641624" y="2260312"/>
                  <a:pt x="2644045" y="2406502"/>
                  <a:pt x="2639623" y="2663738"/>
                </a:cubicBezTo>
                <a:cubicBezTo>
                  <a:pt x="2635201" y="2920974"/>
                  <a:pt x="2612763" y="3175664"/>
                  <a:pt x="2639623" y="3402890"/>
                </a:cubicBezTo>
                <a:cubicBezTo>
                  <a:pt x="2666483" y="3630116"/>
                  <a:pt x="2646747" y="3889131"/>
                  <a:pt x="2639623" y="4183881"/>
                </a:cubicBezTo>
                <a:cubicBezTo>
                  <a:pt x="2490109" y="4196271"/>
                  <a:pt x="2271760" y="4203978"/>
                  <a:pt x="1953321" y="4183881"/>
                </a:cubicBezTo>
                <a:cubicBezTo>
                  <a:pt x="1634882" y="4163784"/>
                  <a:pt x="1499074" y="4182473"/>
                  <a:pt x="1267019" y="4183881"/>
                </a:cubicBezTo>
                <a:cubicBezTo>
                  <a:pt x="1034964" y="4185289"/>
                  <a:pt x="411978" y="4135028"/>
                  <a:pt x="0" y="4183881"/>
                </a:cubicBezTo>
                <a:cubicBezTo>
                  <a:pt x="-13768" y="4019413"/>
                  <a:pt x="23837" y="3699725"/>
                  <a:pt x="0" y="3528406"/>
                </a:cubicBezTo>
                <a:cubicBezTo>
                  <a:pt x="-23837" y="3357088"/>
                  <a:pt x="-27784" y="3008386"/>
                  <a:pt x="0" y="2789254"/>
                </a:cubicBezTo>
                <a:cubicBezTo>
                  <a:pt x="27784" y="2570122"/>
                  <a:pt x="134" y="2392790"/>
                  <a:pt x="0" y="2175618"/>
                </a:cubicBezTo>
                <a:cubicBezTo>
                  <a:pt x="-134" y="1958446"/>
                  <a:pt x="-23505" y="1711710"/>
                  <a:pt x="0" y="1478305"/>
                </a:cubicBezTo>
                <a:cubicBezTo>
                  <a:pt x="23505" y="1244900"/>
                  <a:pt x="1758" y="1097563"/>
                  <a:pt x="0" y="739152"/>
                </a:cubicBezTo>
                <a:cubicBezTo>
                  <a:pt x="-1758" y="380741"/>
                  <a:pt x="32132" y="198874"/>
                  <a:pt x="0" y="0"/>
                </a:cubicBezTo>
                <a:close/>
              </a:path>
              <a:path w="2639623" h="4183881" stroke="0" extrusionOk="0">
                <a:moveTo>
                  <a:pt x="0" y="0"/>
                </a:moveTo>
                <a:cubicBezTo>
                  <a:pt x="170837" y="-28233"/>
                  <a:pt x="352957" y="18136"/>
                  <a:pt x="633510" y="0"/>
                </a:cubicBezTo>
                <a:cubicBezTo>
                  <a:pt x="914063" y="-18136"/>
                  <a:pt x="1089222" y="12002"/>
                  <a:pt x="1214227" y="0"/>
                </a:cubicBezTo>
                <a:cubicBezTo>
                  <a:pt x="1339232" y="-12002"/>
                  <a:pt x="1617322" y="-12137"/>
                  <a:pt x="1926925" y="0"/>
                </a:cubicBezTo>
                <a:cubicBezTo>
                  <a:pt x="2236528" y="12137"/>
                  <a:pt x="2443249" y="34978"/>
                  <a:pt x="2639623" y="0"/>
                </a:cubicBezTo>
                <a:cubicBezTo>
                  <a:pt x="2671924" y="142276"/>
                  <a:pt x="2636534" y="464049"/>
                  <a:pt x="2639623" y="655475"/>
                </a:cubicBezTo>
                <a:cubicBezTo>
                  <a:pt x="2642712" y="846902"/>
                  <a:pt x="2622457" y="1082442"/>
                  <a:pt x="2639623" y="1269111"/>
                </a:cubicBezTo>
                <a:cubicBezTo>
                  <a:pt x="2656789" y="1455780"/>
                  <a:pt x="2667071" y="1817653"/>
                  <a:pt x="2639623" y="1966424"/>
                </a:cubicBezTo>
                <a:cubicBezTo>
                  <a:pt x="2612175" y="2115195"/>
                  <a:pt x="2611805" y="2496979"/>
                  <a:pt x="2639623" y="2663738"/>
                </a:cubicBezTo>
                <a:cubicBezTo>
                  <a:pt x="2667441" y="2830497"/>
                  <a:pt x="2639616" y="3112871"/>
                  <a:pt x="2639623" y="3277373"/>
                </a:cubicBezTo>
                <a:cubicBezTo>
                  <a:pt x="2639630" y="3441876"/>
                  <a:pt x="2635611" y="3744560"/>
                  <a:pt x="2639623" y="4183881"/>
                </a:cubicBezTo>
                <a:cubicBezTo>
                  <a:pt x="2489245" y="4165949"/>
                  <a:pt x="2257278" y="4212839"/>
                  <a:pt x="1979717" y="4183881"/>
                </a:cubicBezTo>
                <a:cubicBezTo>
                  <a:pt x="1702156" y="4154923"/>
                  <a:pt x="1642394" y="4179433"/>
                  <a:pt x="1346208" y="4183881"/>
                </a:cubicBezTo>
                <a:cubicBezTo>
                  <a:pt x="1050022" y="4188329"/>
                  <a:pt x="911435" y="4200253"/>
                  <a:pt x="633510" y="4183881"/>
                </a:cubicBezTo>
                <a:cubicBezTo>
                  <a:pt x="355585" y="4167509"/>
                  <a:pt x="298324" y="4156437"/>
                  <a:pt x="0" y="4183881"/>
                </a:cubicBezTo>
                <a:cubicBezTo>
                  <a:pt x="9035" y="3895216"/>
                  <a:pt x="19401" y="3866625"/>
                  <a:pt x="0" y="3570245"/>
                </a:cubicBezTo>
                <a:cubicBezTo>
                  <a:pt x="-19401" y="3273865"/>
                  <a:pt x="-29543" y="3190474"/>
                  <a:pt x="0" y="2872932"/>
                </a:cubicBezTo>
                <a:cubicBezTo>
                  <a:pt x="29543" y="2555390"/>
                  <a:pt x="26763" y="2351540"/>
                  <a:pt x="0" y="2217457"/>
                </a:cubicBezTo>
                <a:cubicBezTo>
                  <a:pt x="-26763" y="2083375"/>
                  <a:pt x="-18957" y="1916084"/>
                  <a:pt x="0" y="1645660"/>
                </a:cubicBezTo>
                <a:cubicBezTo>
                  <a:pt x="18957" y="1375236"/>
                  <a:pt x="-7306" y="1241936"/>
                  <a:pt x="0" y="1032024"/>
                </a:cubicBezTo>
                <a:cubicBezTo>
                  <a:pt x="7306" y="822112"/>
                  <a:pt x="28725" y="267478"/>
                  <a:pt x="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983E9CE5-13C1-9144-A172-F4FFAF070A87}"/>
              </a:ext>
            </a:extLst>
          </p:cNvPr>
          <p:cNvSpPr/>
          <p:nvPr/>
        </p:nvSpPr>
        <p:spPr>
          <a:xfrm rot="2762019">
            <a:off x="4041271" y="1764945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6539F4-9A3C-7B4B-A658-927E7B1FF700}"/>
              </a:ext>
            </a:extLst>
          </p:cNvPr>
          <p:cNvSpPr/>
          <p:nvPr/>
        </p:nvSpPr>
        <p:spPr>
          <a:xfrm rot="2762019">
            <a:off x="1686901" y="5424989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7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Tipos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0D7458D-90CE-8747-BE9A-A0D9DF0564BB}"/>
              </a:ext>
            </a:extLst>
          </p:cNvPr>
          <p:cNvSpPr/>
          <p:nvPr/>
        </p:nvSpPr>
        <p:spPr>
          <a:xfrm>
            <a:off x="2118362" y="1655802"/>
            <a:ext cx="2639623" cy="4183881"/>
          </a:xfrm>
          <a:custGeom>
            <a:avLst/>
            <a:gdLst>
              <a:gd name="connsiteX0" fmla="*/ 0 w 2639623"/>
              <a:gd name="connsiteY0" fmla="*/ 0 h 4183881"/>
              <a:gd name="connsiteX1" fmla="*/ 633510 w 2639623"/>
              <a:gd name="connsiteY1" fmla="*/ 0 h 4183881"/>
              <a:gd name="connsiteX2" fmla="*/ 1240623 w 2639623"/>
              <a:gd name="connsiteY2" fmla="*/ 0 h 4183881"/>
              <a:gd name="connsiteX3" fmla="*/ 1926925 w 2639623"/>
              <a:gd name="connsiteY3" fmla="*/ 0 h 4183881"/>
              <a:gd name="connsiteX4" fmla="*/ 2639623 w 2639623"/>
              <a:gd name="connsiteY4" fmla="*/ 0 h 4183881"/>
              <a:gd name="connsiteX5" fmla="*/ 2639623 w 2639623"/>
              <a:gd name="connsiteY5" fmla="*/ 697314 h 4183881"/>
              <a:gd name="connsiteX6" fmla="*/ 2639623 w 2639623"/>
              <a:gd name="connsiteY6" fmla="*/ 1310949 h 4183881"/>
              <a:gd name="connsiteX7" fmla="*/ 2639623 w 2639623"/>
              <a:gd name="connsiteY7" fmla="*/ 2050102 h 4183881"/>
              <a:gd name="connsiteX8" fmla="*/ 2639623 w 2639623"/>
              <a:gd name="connsiteY8" fmla="*/ 2663738 h 4183881"/>
              <a:gd name="connsiteX9" fmla="*/ 2639623 w 2639623"/>
              <a:gd name="connsiteY9" fmla="*/ 3402890 h 4183881"/>
              <a:gd name="connsiteX10" fmla="*/ 2639623 w 2639623"/>
              <a:gd name="connsiteY10" fmla="*/ 4183881 h 4183881"/>
              <a:gd name="connsiteX11" fmla="*/ 1953321 w 2639623"/>
              <a:gd name="connsiteY11" fmla="*/ 4183881 h 4183881"/>
              <a:gd name="connsiteX12" fmla="*/ 1267019 w 2639623"/>
              <a:gd name="connsiteY12" fmla="*/ 4183881 h 4183881"/>
              <a:gd name="connsiteX13" fmla="*/ 0 w 2639623"/>
              <a:gd name="connsiteY13" fmla="*/ 4183881 h 4183881"/>
              <a:gd name="connsiteX14" fmla="*/ 0 w 2639623"/>
              <a:gd name="connsiteY14" fmla="*/ 3528406 h 4183881"/>
              <a:gd name="connsiteX15" fmla="*/ 0 w 2639623"/>
              <a:gd name="connsiteY15" fmla="*/ 2789254 h 4183881"/>
              <a:gd name="connsiteX16" fmla="*/ 0 w 2639623"/>
              <a:gd name="connsiteY16" fmla="*/ 2175618 h 4183881"/>
              <a:gd name="connsiteX17" fmla="*/ 0 w 2639623"/>
              <a:gd name="connsiteY17" fmla="*/ 1478305 h 4183881"/>
              <a:gd name="connsiteX18" fmla="*/ 0 w 2639623"/>
              <a:gd name="connsiteY18" fmla="*/ 739152 h 4183881"/>
              <a:gd name="connsiteX19" fmla="*/ 0 w 2639623"/>
              <a:gd name="connsiteY19" fmla="*/ 0 h 418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9623" h="4183881" fill="none" extrusionOk="0">
                <a:moveTo>
                  <a:pt x="0" y="0"/>
                </a:moveTo>
                <a:cubicBezTo>
                  <a:pt x="143571" y="8179"/>
                  <a:pt x="387248" y="16734"/>
                  <a:pt x="633510" y="0"/>
                </a:cubicBezTo>
                <a:cubicBezTo>
                  <a:pt x="879772" y="-16734"/>
                  <a:pt x="1001300" y="11547"/>
                  <a:pt x="1240623" y="0"/>
                </a:cubicBezTo>
                <a:cubicBezTo>
                  <a:pt x="1479946" y="-11547"/>
                  <a:pt x="1636583" y="-118"/>
                  <a:pt x="1926925" y="0"/>
                </a:cubicBezTo>
                <a:cubicBezTo>
                  <a:pt x="2217267" y="118"/>
                  <a:pt x="2295067" y="-20741"/>
                  <a:pt x="2639623" y="0"/>
                </a:cubicBezTo>
                <a:cubicBezTo>
                  <a:pt x="2622322" y="222356"/>
                  <a:pt x="2617349" y="374397"/>
                  <a:pt x="2639623" y="697314"/>
                </a:cubicBezTo>
                <a:cubicBezTo>
                  <a:pt x="2661897" y="1020231"/>
                  <a:pt x="2631884" y="1070038"/>
                  <a:pt x="2639623" y="1310949"/>
                </a:cubicBezTo>
                <a:cubicBezTo>
                  <a:pt x="2647362" y="1551861"/>
                  <a:pt x="2637622" y="1839892"/>
                  <a:pt x="2639623" y="2050102"/>
                </a:cubicBezTo>
                <a:cubicBezTo>
                  <a:pt x="2641624" y="2260312"/>
                  <a:pt x="2644045" y="2406502"/>
                  <a:pt x="2639623" y="2663738"/>
                </a:cubicBezTo>
                <a:cubicBezTo>
                  <a:pt x="2635201" y="2920974"/>
                  <a:pt x="2612763" y="3175664"/>
                  <a:pt x="2639623" y="3402890"/>
                </a:cubicBezTo>
                <a:cubicBezTo>
                  <a:pt x="2666483" y="3630116"/>
                  <a:pt x="2646747" y="3889131"/>
                  <a:pt x="2639623" y="4183881"/>
                </a:cubicBezTo>
                <a:cubicBezTo>
                  <a:pt x="2490109" y="4196271"/>
                  <a:pt x="2271760" y="4203978"/>
                  <a:pt x="1953321" y="4183881"/>
                </a:cubicBezTo>
                <a:cubicBezTo>
                  <a:pt x="1634882" y="4163784"/>
                  <a:pt x="1499074" y="4182473"/>
                  <a:pt x="1267019" y="4183881"/>
                </a:cubicBezTo>
                <a:cubicBezTo>
                  <a:pt x="1034964" y="4185289"/>
                  <a:pt x="411978" y="4135028"/>
                  <a:pt x="0" y="4183881"/>
                </a:cubicBezTo>
                <a:cubicBezTo>
                  <a:pt x="-13768" y="4019413"/>
                  <a:pt x="23837" y="3699725"/>
                  <a:pt x="0" y="3528406"/>
                </a:cubicBezTo>
                <a:cubicBezTo>
                  <a:pt x="-23837" y="3357088"/>
                  <a:pt x="-27784" y="3008386"/>
                  <a:pt x="0" y="2789254"/>
                </a:cubicBezTo>
                <a:cubicBezTo>
                  <a:pt x="27784" y="2570122"/>
                  <a:pt x="134" y="2392790"/>
                  <a:pt x="0" y="2175618"/>
                </a:cubicBezTo>
                <a:cubicBezTo>
                  <a:pt x="-134" y="1958446"/>
                  <a:pt x="-23505" y="1711710"/>
                  <a:pt x="0" y="1478305"/>
                </a:cubicBezTo>
                <a:cubicBezTo>
                  <a:pt x="23505" y="1244900"/>
                  <a:pt x="1758" y="1097563"/>
                  <a:pt x="0" y="739152"/>
                </a:cubicBezTo>
                <a:cubicBezTo>
                  <a:pt x="-1758" y="380741"/>
                  <a:pt x="32132" y="198874"/>
                  <a:pt x="0" y="0"/>
                </a:cubicBezTo>
                <a:close/>
              </a:path>
              <a:path w="2639623" h="4183881" stroke="0" extrusionOk="0">
                <a:moveTo>
                  <a:pt x="0" y="0"/>
                </a:moveTo>
                <a:cubicBezTo>
                  <a:pt x="170837" y="-28233"/>
                  <a:pt x="352957" y="18136"/>
                  <a:pt x="633510" y="0"/>
                </a:cubicBezTo>
                <a:cubicBezTo>
                  <a:pt x="914063" y="-18136"/>
                  <a:pt x="1089222" y="12002"/>
                  <a:pt x="1214227" y="0"/>
                </a:cubicBezTo>
                <a:cubicBezTo>
                  <a:pt x="1339232" y="-12002"/>
                  <a:pt x="1617322" y="-12137"/>
                  <a:pt x="1926925" y="0"/>
                </a:cubicBezTo>
                <a:cubicBezTo>
                  <a:pt x="2236528" y="12137"/>
                  <a:pt x="2443249" y="34978"/>
                  <a:pt x="2639623" y="0"/>
                </a:cubicBezTo>
                <a:cubicBezTo>
                  <a:pt x="2671924" y="142276"/>
                  <a:pt x="2636534" y="464049"/>
                  <a:pt x="2639623" y="655475"/>
                </a:cubicBezTo>
                <a:cubicBezTo>
                  <a:pt x="2642712" y="846902"/>
                  <a:pt x="2622457" y="1082442"/>
                  <a:pt x="2639623" y="1269111"/>
                </a:cubicBezTo>
                <a:cubicBezTo>
                  <a:pt x="2656789" y="1455780"/>
                  <a:pt x="2667071" y="1817653"/>
                  <a:pt x="2639623" y="1966424"/>
                </a:cubicBezTo>
                <a:cubicBezTo>
                  <a:pt x="2612175" y="2115195"/>
                  <a:pt x="2611805" y="2496979"/>
                  <a:pt x="2639623" y="2663738"/>
                </a:cubicBezTo>
                <a:cubicBezTo>
                  <a:pt x="2667441" y="2830497"/>
                  <a:pt x="2639616" y="3112871"/>
                  <a:pt x="2639623" y="3277373"/>
                </a:cubicBezTo>
                <a:cubicBezTo>
                  <a:pt x="2639630" y="3441876"/>
                  <a:pt x="2635611" y="3744560"/>
                  <a:pt x="2639623" y="4183881"/>
                </a:cubicBezTo>
                <a:cubicBezTo>
                  <a:pt x="2489245" y="4165949"/>
                  <a:pt x="2257278" y="4212839"/>
                  <a:pt x="1979717" y="4183881"/>
                </a:cubicBezTo>
                <a:cubicBezTo>
                  <a:pt x="1702156" y="4154923"/>
                  <a:pt x="1642394" y="4179433"/>
                  <a:pt x="1346208" y="4183881"/>
                </a:cubicBezTo>
                <a:cubicBezTo>
                  <a:pt x="1050022" y="4188329"/>
                  <a:pt x="911435" y="4200253"/>
                  <a:pt x="633510" y="4183881"/>
                </a:cubicBezTo>
                <a:cubicBezTo>
                  <a:pt x="355585" y="4167509"/>
                  <a:pt x="298324" y="4156437"/>
                  <a:pt x="0" y="4183881"/>
                </a:cubicBezTo>
                <a:cubicBezTo>
                  <a:pt x="9035" y="3895216"/>
                  <a:pt x="19401" y="3866625"/>
                  <a:pt x="0" y="3570245"/>
                </a:cubicBezTo>
                <a:cubicBezTo>
                  <a:pt x="-19401" y="3273865"/>
                  <a:pt x="-29543" y="3190474"/>
                  <a:pt x="0" y="2872932"/>
                </a:cubicBezTo>
                <a:cubicBezTo>
                  <a:pt x="29543" y="2555390"/>
                  <a:pt x="26763" y="2351540"/>
                  <a:pt x="0" y="2217457"/>
                </a:cubicBezTo>
                <a:cubicBezTo>
                  <a:pt x="-26763" y="2083375"/>
                  <a:pt x="-18957" y="1916084"/>
                  <a:pt x="0" y="1645660"/>
                </a:cubicBezTo>
                <a:cubicBezTo>
                  <a:pt x="18957" y="1375236"/>
                  <a:pt x="-7306" y="1241936"/>
                  <a:pt x="0" y="1032024"/>
                </a:cubicBezTo>
                <a:cubicBezTo>
                  <a:pt x="7306" y="822112"/>
                  <a:pt x="28725" y="267478"/>
                  <a:pt x="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983E9CE5-13C1-9144-A172-F4FFAF070A87}"/>
              </a:ext>
            </a:extLst>
          </p:cNvPr>
          <p:cNvSpPr/>
          <p:nvPr/>
        </p:nvSpPr>
        <p:spPr>
          <a:xfrm rot="2762019">
            <a:off x="4041271" y="1764945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D1D3">
              <a:alpha val="70556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6539F4-9A3C-7B4B-A658-927E7B1FF700}"/>
              </a:ext>
            </a:extLst>
          </p:cNvPr>
          <p:cNvSpPr/>
          <p:nvPr/>
        </p:nvSpPr>
        <p:spPr>
          <a:xfrm rot="2762019">
            <a:off x="1686901" y="5424989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D1D3">
              <a:alpha val="70556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27BFBE7-EAB2-C547-89A1-96CC0E6B0CD7}"/>
              </a:ext>
            </a:extLst>
          </p:cNvPr>
          <p:cNvSpPr/>
          <p:nvPr/>
        </p:nvSpPr>
        <p:spPr>
          <a:xfrm>
            <a:off x="7492117" y="1641968"/>
            <a:ext cx="2639623" cy="4183881"/>
          </a:xfrm>
          <a:custGeom>
            <a:avLst/>
            <a:gdLst>
              <a:gd name="connsiteX0" fmla="*/ 0 w 2639623"/>
              <a:gd name="connsiteY0" fmla="*/ 0 h 4183881"/>
              <a:gd name="connsiteX1" fmla="*/ 633510 w 2639623"/>
              <a:gd name="connsiteY1" fmla="*/ 0 h 4183881"/>
              <a:gd name="connsiteX2" fmla="*/ 1240623 w 2639623"/>
              <a:gd name="connsiteY2" fmla="*/ 0 h 4183881"/>
              <a:gd name="connsiteX3" fmla="*/ 1926925 w 2639623"/>
              <a:gd name="connsiteY3" fmla="*/ 0 h 4183881"/>
              <a:gd name="connsiteX4" fmla="*/ 2639623 w 2639623"/>
              <a:gd name="connsiteY4" fmla="*/ 0 h 4183881"/>
              <a:gd name="connsiteX5" fmla="*/ 2639623 w 2639623"/>
              <a:gd name="connsiteY5" fmla="*/ 697314 h 4183881"/>
              <a:gd name="connsiteX6" fmla="*/ 2639623 w 2639623"/>
              <a:gd name="connsiteY6" fmla="*/ 1310949 h 4183881"/>
              <a:gd name="connsiteX7" fmla="*/ 2639623 w 2639623"/>
              <a:gd name="connsiteY7" fmla="*/ 2050102 h 4183881"/>
              <a:gd name="connsiteX8" fmla="*/ 2639623 w 2639623"/>
              <a:gd name="connsiteY8" fmla="*/ 2663738 h 4183881"/>
              <a:gd name="connsiteX9" fmla="*/ 2639623 w 2639623"/>
              <a:gd name="connsiteY9" fmla="*/ 3402890 h 4183881"/>
              <a:gd name="connsiteX10" fmla="*/ 2639623 w 2639623"/>
              <a:gd name="connsiteY10" fmla="*/ 4183881 h 4183881"/>
              <a:gd name="connsiteX11" fmla="*/ 1953321 w 2639623"/>
              <a:gd name="connsiteY11" fmla="*/ 4183881 h 4183881"/>
              <a:gd name="connsiteX12" fmla="*/ 1267019 w 2639623"/>
              <a:gd name="connsiteY12" fmla="*/ 4183881 h 4183881"/>
              <a:gd name="connsiteX13" fmla="*/ 0 w 2639623"/>
              <a:gd name="connsiteY13" fmla="*/ 4183881 h 4183881"/>
              <a:gd name="connsiteX14" fmla="*/ 0 w 2639623"/>
              <a:gd name="connsiteY14" fmla="*/ 3528406 h 4183881"/>
              <a:gd name="connsiteX15" fmla="*/ 0 w 2639623"/>
              <a:gd name="connsiteY15" fmla="*/ 2789254 h 4183881"/>
              <a:gd name="connsiteX16" fmla="*/ 0 w 2639623"/>
              <a:gd name="connsiteY16" fmla="*/ 2175618 h 4183881"/>
              <a:gd name="connsiteX17" fmla="*/ 0 w 2639623"/>
              <a:gd name="connsiteY17" fmla="*/ 1478305 h 4183881"/>
              <a:gd name="connsiteX18" fmla="*/ 0 w 2639623"/>
              <a:gd name="connsiteY18" fmla="*/ 739152 h 4183881"/>
              <a:gd name="connsiteX19" fmla="*/ 0 w 2639623"/>
              <a:gd name="connsiteY19" fmla="*/ 0 h 418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9623" h="4183881" fill="none" extrusionOk="0">
                <a:moveTo>
                  <a:pt x="0" y="0"/>
                </a:moveTo>
                <a:cubicBezTo>
                  <a:pt x="143571" y="8179"/>
                  <a:pt x="387248" y="16734"/>
                  <a:pt x="633510" y="0"/>
                </a:cubicBezTo>
                <a:cubicBezTo>
                  <a:pt x="879772" y="-16734"/>
                  <a:pt x="1001300" y="11547"/>
                  <a:pt x="1240623" y="0"/>
                </a:cubicBezTo>
                <a:cubicBezTo>
                  <a:pt x="1479946" y="-11547"/>
                  <a:pt x="1636583" y="-118"/>
                  <a:pt x="1926925" y="0"/>
                </a:cubicBezTo>
                <a:cubicBezTo>
                  <a:pt x="2217267" y="118"/>
                  <a:pt x="2295067" y="-20741"/>
                  <a:pt x="2639623" y="0"/>
                </a:cubicBezTo>
                <a:cubicBezTo>
                  <a:pt x="2622322" y="222356"/>
                  <a:pt x="2617349" y="374397"/>
                  <a:pt x="2639623" y="697314"/>
                </a:cubicBezTo>
                <a:cubicBezTo>
                  <a:pt x="2661897" y="1020231"/>
                  <a:pt x="2631884" y="1070038"/>
                  <a:pt x="2639623" y="1310949"/>
                </a:cubicBezTo>
                <a:cubicBezTo>
                  <a:pt x="2647362" y="1551861"/>
                  <a:pt x="2637622" y="1839892"/>
                  <a:pt x="2639623" y="2050102"/>
                </a:cubicBezTo>
                <a:cubicBezTo>
                  <a:pt x="2641624" y="2260312"/>
                  <a:pt x="2644045" y="2406502"/>
                  <a:pt x="2639623" y="2663738"/>
                </a:cubicBezTo>
                <a:cubicBezTo>
                  <a:pt x="2635201" y="2920974"/>
                  <a:pt x="2612763" y="3175664"/>
                  <a:pt x="2639623" y="3402890"/>
                </a:cubicBezTo>
                <a:cubicBezTo>
                  <a:pt x="2666483" y="3630116"/>
                  <a:pt x="2646747" y="3889131"/>
                  <a:pt x="2639623" y="4183881"/>
                </a:cubicBezTo>
                <a:cubicBezTo>
                  <a:pt x="2490109" y="4196271"/>
                  <a:pt x="2271760" y="4203978"/>
                  <a:pt x="1953321" y="4183881"/>
                </a:cubicBezTo>
                <a:cubicBezTo>
                  <a:pt x="1634882" y="4163784"/>
                  <a:pt x="1499074" y="4182473"/>
                  <a:pt x="1267019" y="4183881"/>
                </a:cubicBezTo>
                <a:cubicBezTo>
                  <a:pt x="1034964" y="4185289"/>
                  <a:pt x="411978" y="4135028"/>
                  <a:pt x="0" y="4183881"/>
                </a:cubicBezTo>
                <a:cubicBezTo>
                  <a:pt x="-13768" y="4019413"/>
                  <a:pt x="23837" y="3699725"/>
                  <a:pt x="0" y="3528406"/>
                </a:cubicBezTo>
                <a:cubicBezTo>
                  <a:pt x="-23837" y="3357088"/>
                  <a:pt x="-27784" y="3008386"/>
                  <a:pt x="0" y="2789254"/>
                </a:cubicBezTo>
                <a:cubicBezTo>
                  <a:pt x="27784" y="2570122"/>
                  <a:pt x="134" y="2392790"/>
                  <a:pt x="0" y="2175618"/>
                </a:cubicBezTo>
                <a:cubicBezTo>
                  <a:pt x="-134" y="1958446"/>
                  <a:pt x="-23505" y="1711710"/>
                  <a:pt x="0" y="1478305"/>
                </a:cubicBezTo>
                <a:cubicBezTo>
                  <a:pt x="23505" y="1244900"/>
                  <a:pt x="1758" y="1097563"/>
                  <a:pt x="0" y="739152"/>
                </a:cubicBezTo>
                <a:cubicBezTo>
                  <a:pt x="-1758" y="380741"/>
                  <a:pt x="32132" y="198874"/>
                  <a:pt x="0" y="0"/>
                </a:cubicBezTo>
                <a:close/>
              </a:path>
              <a:path w="2639623" h="4183881" stroke="0" extrusionOk="0">
                <a:moveTo>
                  <a:pt x="0" y="0"/>
                </a:moveTo>
                <a:cubicBezTo>
                  <a:pt x="170837" y="-28233"/>
                  <a:pt x="352957" y="18136"/>
                  <a:pt x="633510" y="0"/>
                </a:cubicBezTo>
                <a:cubicBezTo>
                  <a:pt x="914063" y="-18136"/>
                  <a:pt x="1089222" y="12002"/>
                  <a:pt x="1214227" y="0"/>
                </a:cubicBezTo>
                <a:cubicBezTo>
                  <a:pt x="1339232" y="-12002"/>
                  <a:pt x="1617322" y="-12137"/>
                  <a:pt x="1926925" y="0"/>
                </a:cubicBezTo>
                <a:cubicBezTo>
                  <a:pt x="2236528" y="12137"/>
                  <a:pt x="2443249" y="34978"/>
                  <a:pt x="2639623" y="0"/>
                </a:cubicBezTo>
                <a:cubicBezTo>
                  <a:pt x="2671924" y="142276"/>
                  <a:pt x="2636534" y="464049"/>
                  <a:pt x="2639623" y="655475"/>
                </a:cubicBezTo>
                <a:cubicBezTo>
                  <a:pt x="2642712" y="846902"/>
                  <a:pt x="2622457" y="1082442"/>
                  <a:pt x="2639623" y="1269111"/>
                </a:cubicBezTo>
                <a:cubicBezTo>
                  <a:pt x="2656789" y="1455780"/>
                  <a:pt x="2667071" y="1817653"/>
                  <a:pt x="2639623" y="1966424"/>
                </a:cubicBezTo>
                <a:cubicBezTo>
                  <a:pt x="2612175" y="2115195"/>
                  <a:pt x="2611805" y="2496979"/>
                  <a:pt x="2639623" y="2663738"/>
                </a:cubicBezTo>
                <a:cubicBezTo>
                  <a:pt x="2667441" y="2830497"/>
                  <a:pt x="2639616" y="3112871"/>
                  <a:pt x="2639623" y="3277373"/>
                </a:cubicBezTo>
                <a:cubicBezTo>
                  <a:pt x="2639630" y="3441876"/>
                  <a:pt x="2635611" y="3744560"/>
                  <a:pt x="2639623" y="4183881"/>
                </a:cubicBezTo>
                <a:cubicBezTo>
                  <a:pt x="2489245" y="4165949"/>
                  <a:pt x="2257278" y="4212839"/>
                  <a:pt x="1979717" y="4183881"/>
                </a:cubicBezTo>
                <a:cubicBezTo>
                  <a:pt x="1702156" y="4154923"/>
                  <a:pt x="1642394" y="4179433"/>
                  <a:pt x="1346208" y="4183881"/>
                </a:cubicBezTo>
                <a:cubicBezTo>
                  <a:pt x="1050022" y="4188329"/>
                  <a:pt x="911435" y="4200253"/>
                  <a:pt x="633510" y="4183881"/>
                </a:cubicBezTo>
                <a:cubicBezTo>
                  <a:pt x="355585" y="4167509"/>
                  <a:pt x="298324" y="4156437"/>
                  <a:pt x="0" y="4183881"/>
                </a:cubicBezTo>
                <a:cubicBezTo>
                  <a:pt x="9035" y="3895216"/>
                  <a:pt x="19401" y="3866625"/>
                  <a:pt x="0" y="3570245"/>
                </a:cubicBezTo>
                <a:cubicBezTo>
                  <a:pt x="-19401" y="3273865"/>
                  <a:pt x="-29543" y="3190474"/>
                  <a:pt x="0" y="2872932"/>
                </a:cubicBezTo>
                <a:cubicBezTo>
                  <a:pt x="29543" y="2555390"/>
                  <a:pt x="26763" y="2351540"/>
                  <a:pt x="0" y="2217457"/>
                </a:cubicBezTo>
                <a:cubicBezTo>
                  <a:pt x="-26763" y="2083375"/>
                  <a:pt x="-18957" y="1916084"/>
                  <a:pt x="0" y="1645660"/>
                </a:cubicBezTo>
                <a:cubicBezTo>
                  <a:pt x="18957" y="1375236"/>
                  <a:pt x="-7306" y="1241936"/>
                  <a:pt x="0" y="1032024"/>
                </a:cubicBezTo>
                <a:cubicBezTo>
                  <a:pt x="7306" y="822112"/>
                  <a:pt x="28725" y="267478"/>
                  <a:pt x="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11D527C-19A7-4B4C-84DA-D9D56F8AF393}"/>
              </a:ext>
            </a:extLst>
          </p:cNvPr>
          <p:cNvSpPr/>
          <p:nvPr/>
        </p:nvSpPr>
        <p:spPr>
          <a:xfrm rot="2762019">
            <a:off x="9415026" y="1751111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7C4C5B">
              <a:alpha val="41000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D9D9BD9-0D1E-B848-8CAE-39F0B04EF2CC}"/>
              </a:ext>
            </a:extLst>
          </p:cNvPr>
          <p:cNvSpPr/>
          <p:nvPr/>
        </p:nvSpPr>
        <p:spPr>
          <a:xfrm rot="2762019">
            <a:off x="7060656" y="5411155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7C4C5B">
              <a:alpha val="41000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" name="Flecha izquierda y derecha 1">
            <a:extLst>
              <a:ext uri="{FF2B5EF4-FFF2-40B4-BE49-F238E27FC236}">
                <a16:creationId xmlns:a16="http://schemas.microsoft.com/office/drawing/2014/main" id="{E9DB611B-C49C-E540-9F48-59FAC09D73B1}"/>
              </a:ext>
            </a:extLst>
          </p:cNvPr>
          <p:cNvSpPr/>
          <p:nvPr/>
        </p:nvSpPr>
        <p:spPr>
          <a:xfrm>
            <a:off x="5237018" y="3429000"/>
            <a:ext cx="1717963" cy="512618"/>
          </a:xfrm>
          <a:prstGeom prst="leftRightArrow">
            <a:avLst/>
          </a:prstGeom>
          <a:solidFill>
            <a:srgbClr val="CA6370">
              <a:alpha val="51000"/>
            </a:srgbClr>
          </a:solidFill>
          <a:ln>
            <a:solidFill>
              <a:srgbClr val="B46E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82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Tablas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0D7458D-90CE-8747-BE9A-A0D9DF0564BB}"/>
              </a:ext>
            </a:extLst>
          </p:cNvPr>
          <p:cNvSpPr/>
          <p:nvPr/>
        </p:nvSpPr>
        <p:spPr>
          <a:xfrm>
            <a:off x="1073251" y="1620876"/>
            <a:ext cx="2930155" cy="4342505"/>
          </a:xfrm>
          <a:custGeom>
            <a:avLst/>
            <a:gdLst>
              <a:gd name="connsiteX0" fmla="*/ 0 w 2930155"/>
              <a:gd name="connsiteY0" fmla="*/ 0 h 4342505"/>
              <a:gd name="connsiteX1" fmla="*/ 556729 w 2930155"/>
              <a:gd name="connsiteY1" fmla="*/ 0 h 4342505"/>
              <a:gd name="connsiteX2" fmla="*/ 1054856 w 2930155"/>
              <a:gd name="connsiteY2" fmla="*/ 0 h 4342505"/>
              <a:gd name="connsiteX3" fmla="*/ 1699490 w 2930155"/>
              <a:gd name="connsiteY3" fmla="*/ 0 h 4342505"/>
              <a:gd name="connsiteX4" fmla="*/ 2256219 w 2930155"/>
              <a:gd name="connsiteY4" fmla="*/ 0 h 4342505"/>
              <a:gd name="connsiteX5" fmla="*/ 2930155 w 2930155"/>
              <a:gd name="connsiteY5" fmla="*/ 0 h 4342505"/>
              <a:gd name="connsiteX6" fmla="*/ 2930155 w 2930155"/>
              <a:gd name="connsiteY6" fmla="*/ 707208 h 4342505"/>
              <a:gd name="connsiteX7" fmla="*/ 2930155 w 2930155"/>
              <a:gd name="connsiteY7" fmla="*/ 1327566 h 4342505"/>
              <a:gd name="connsiteX8" fmla="*/ 2930155 w 2930155"/>
              <a:gd name="connsiteY8" fmla="*/ 1947924 h 4342505"/>
              <a:gd name="connsiteX9" fmla="*/ 2930155 w 2930155"/>
              <a:gd name="connsiteY9" fmla="*/ 2481431 h 4342505"/>
              <a:gd name="connsiteX10" fmla="*/ 2930155 w 2930155"/>
              <a:gd name="connsiteY10" fmla="*/ 3014939 h 4342505"/>
              <a:gd name="connsiteX11" fmla="*/ 2930155 w 2930155"/>
              <a:gd name="connsiteY11" fmla="*/ 3635297 h 4342505"/>
              <a:gd name="connsiteX12" fmla="*/ 2930155 w 2930155"/>
              <a:gd name="connsiteY12" fmla="*/ 4342505 h 4342505"/>
              <a:gd name="connsiteX13" fmla="*/ 2432029 w 2930155"/>
              <a:gd name="connsiteY13" fmla="*/ 4342505 h 4342505"/>
              <a:gd name="connsiteX14" fmla="*/ 1787395 w 2930155"/>
              <a:gd name="connsiteY14" fmla="*/ 4342505 h 4342505"/>
              <a:gd name="connsiteX15" fmla="*/ 1259967 w 2930155"/>
              <a:gd name="connsiteY15" fmla="*/ 4342505 h 4342505"/>
              <a:gd name="connsiteX16" fmla="*/ 673936 w 2930155"/>
              <a:gd name="connsiteY16" fmla="*/ 4342505 h 4342505"/>
              <a:gd name="connsiteX17" fmla="*/ 0 w 2930155"/>
              <a:gd name="connsiteY17" fmla="*/ 4342505 h 4342505"/>
              <a:gd name="connsiteX18" fmla="*/ 0 w 2930155"/>
              <a:gd name="connsiteY18" fmla="*/ 3722147 h 4342505"/>
              <a:gd name="connsiteX19" fmla="*/ 0 w 2930155"/>
              <a:gd name="connsiteY19" fmla="*/ 3188639 h 4342505"/>
              <a:gd name="connsiteX20" fmla="*/ 0 w 2930155"/>
              <a:gd name="connsiteY20" fmla="*/ 2655132 h 4342505"/>
              <a:gd name="connsiteX21" fmla="*/ 0 w 2930155"/>
              <a:gd name="connsiteY21" fmla="*/ 2078199 h 4342505"/>
              <a:gd name="connsiteX22" fmla="*/ 0 w 2930155"/>
              <a:gd name="connsiteY22" fmla="*/ 1370991 h 4342505"/>
              <a:gd name="connsiteX23" fmla="*/ 0 w 2930155"/>
              <a:gd name="connsiteY23" fmla="*/ 750633 h 4342505"/>
              <a:gd name="connsiteX24" fmla="*/ 0 w 2930155"/>
              <a:gd name="connsiteY24" fmla="*/ 0 h 434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0155" h="4342505" extrusionOk="0">
                <a:moveTo>
                  <a:pt x="0" y="0"/>
                </a:moveTo>
                <a:cubicBezTo>
                  <a:pt x="222832" y="2108"/>
                  <a:pt x="370503" y="2415"/>
                  <a:pt x="556729" y="0"/>
                </a:cubicBezTo>
                <a:cubicBezTo>
                  <a:pt x="742955" y="-2415"/>
                  <a:pt x="833253" y="17037"/>
                  <a:pt x="1054856" y="0"/>
                </a:cubicBezTo>
                <a:cubicBezTo>
                  <a:pt x="1276459" y="-17037"/>
                  <a:pt x="1401225" y="27692"/>
                  <a:pt x="1699490" y="0"/>
                </a:cubicBezTo>
                <a:cubicBezTo>
                  <a:pt x="1997755" y="-27692"/>
                  <a:pt x="2126534" y="-27220"/>
                  <a:pt x="2256219" y="0"/>
                </a:cubicBezTo>
                <a:cubicBezTo>
                  <a:pt x="2385904" y="27220"/>
                  <a:pt x="2750435" y="-2630"/>
                  <a:pt x="2930155" y="0"/>
                </a:cubicBezTo>
                <a:cubicBezTo>
                  <a:pt x="2897840" y="171673"/>
                  <a:pt x="2960972" y="389415"/>
                  <a:pt x="2930155" y="707208"/>
                </a:cubicBezTo>
                <a:cubicBezTo>
                  <a:pt x="2899338" y="1025001"/>
                  <a:pt x="2939270" y="1113650"/>
                  <a:pt x="2930155" y="1327566"/>
                </a:cubicBezTo>
                <a:cubicBezTo>
                  <a:pt x="2921040" y="1541482"/>
                  <a:pt x="2946803" y="1756194"/>
                  <a:pt x="2930155" y="1947924"/>
                </a:cubicBezTo>
                <a:cubicBezTo>
                  <a:pt x="2913507" y="2139654"/>
                  <a:pt x="2917819" y="2288874"/>
                  <a:pt x="2930155" y="2481431"/>
                </a:cubicBezTo>
                <a:cubicBezTo>
                  <a:pt x="2942491" y="2673988"/>
                  <a:pt x="2949890" y="2906390"/>
                  <a:pt x="2930155" y="3014939"/>
                </a:cubicBezTo>
                <a:cubicBezTo>
                  <a:pt x="2910420" y="3123488"/>
                  <a:pt x="2950762" y="3505504"/>
                  <a:pt x="2930155" y="3635297"/>
                </a:cubicBezTo>
                <a:cubicBezTo>
                  <a:pt x="2909548" y="3765090"/>
                  <a:pt x="2935185" y="4166937"/>
                  <a:pt x="2930155" y="4342505"/>
                </a:cubicBezTo>
                <a:cubicBezTo>
                  <a:pt x="2710173" y="4330385"/>
                  <a:pt x="2649881" y="4335843"/>
                  <a:pt x="2432029" y="4342505"/>
                </a:cubicBezTo>
                <a:cubicBezTo>
                  <a:pt x="2214177" y="4349167"/>
                  <a:pt x="2092779" y="4374435"/>
                  <a:pt x="1787395" y="4342505"/>
                </a:cubicBezTo>
                <a:cubicBezTo>
                  <a:pt x="1482011" y="4310575"/>
                  <a:pt x="1434335" y="4335729"/>
                  <a:pt x="1259967" y="4342505"/>
                </a:cubicBezTo>
                <a:cubicBezTo>
                  <a:pt x="1085599" y="4349281"/>
                  <a:pt x="817243" y="4313442"/>
                  <a:pt x="673936" y="4342505"/>
                </a:cubicBezTo>
                <a:cubicBezTo>
                  <a:pt x="530629" y="4371568"/>
                  <a:pt x="278973" y="4332565"/>
                  <a:pt x="0" y="4342505"/>
                </a:cubicBezTo>
                <a:cubicBezTo>
                  <a:pt x="-21456" y="4143519"/>
                  <a:pt x="-3941" y="3912612"/>
                  <a:pt x="0" y="3722147"/>
                </a:cubicBezTo>
                <a:cubicBezTo>
                  <a:pt x="3941" y="3531682"/>
                  <a:pt x="15476" y="3405703"/>
                  <a:pt x="0" y="3188639"/>
                </a:cubicBezTo>
                <a:cubicBezTo>
                  <a:pt x="-15476" y="2971575"/>
                  <a:pt x="-85" y="2875795"/>
                  <a:pt x="0" y="2655132"/>
                </a:cubicBezTo>
                <a:cubicBezTo>
                  <a:pt x="85" y="2434469"/>
                  <a:pt x="-11719" y="2359288"/>
                  <a:pt x="0" y="2078199"/>
                </a:cubicBezTo>
                <a:cubicBezTo>
                  <a:pt x="11719" y="1797110"/>
                  <a:pt x="18638" y="1719007"/>
                  <a:pt x="0" y="1370991"/>
                </a:cubicBezTo>
                <a:cubicBezTo>
                  <a:pt x="-18638" y="1022975"/>
                  <a:pt x="-7572" y="1024551"/>
                  <a:pt x="0" y="750633"/>
                </a:cubicBezTo>
                <a:cubicBezTo>
                  <a:pt x="7572" y="476715"/>
                  <a:pt x="-2439" y="23831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F6068A1-394C-7F4C-AF32-C42DD06BF947}"/>
              </a:ext>
            </a:extLst>
          </p:cNvPr>
          <p:cNvSpPr/>
          <p:nvPr/>
        </p:nvSpPr>
        <p:spPr>
          <a:xfrm>
            <a:off x="4676276" y="1620876"/>
            <a:ext cx="2930155" cy="4342505"/>
          </a:xfrm>
          <a:custGeom>
            <a:avLst/>
            <a:gdLst>
              <a:gd name="connsiteX0" fmla="*/ 0 w 2930155"/>
              <a:gd name="connsiteY0" fmla="*/ 0 h 4342505"/>
              <a:gd name="connsiteX1" fmla="*/ 556729 w 2930155"/>
              <a:gd name="connsiteY1" fmla="*/ 0 h 4342505"/>
              <a:gd name="connsiteX2" fmla="*/ 1054856 w 2930155"/>
              <a:gd name="connsiteY2" fmla="*/ 0 h 4342505"/>
              <a:gd name="connsiteX3" fmla="*/ 1699490 w 2930155"/>
              <a:gd name="connsiteY3" fmla="*/ 0 h 4342505"/>
              <a:gd name="connsiteX4" fmla="*/ 2256219 w 2930155"/>
              <a:gd name="connsiteY4" fmla="*/ 0 h 4342505"/>
              <a:gd name="connsiteX5" fmla="*/ 2930155 w 2930155"/>
              <a:gd name="connsiteY5" fmla="*/ 0 h 4342505"/>
              <a:gd name="connsiteX6" fmla="*/ 2930155 w 2930155"/>
              <a:gd name="connsiteY6" fmla="*/ 707208 h 4342505"/>
              <a:gd name="connsiteX7" fmla="*/ 2930155 w 2930155"/>
              <a:gd name="connsiteY7" fmla="*/ 1327566 h 4342505"/>
              <a:gd name="connsiteX8" fmla="*/ 2930155 w 2930155"/>
              <a:gd name="connsiteY8" fmla="*/ 1947924 h 4342505"/>
              <a:gd name="connsiteX9" fmla="*/ 2930155 w 2930155"/>
              <a:gd name="connsiteY9" fmla="*/ 2481431 h 4342505"/>
              <a:gd name="connsiteX10" fmla="*/ 2930155 w 2930155"/>
              <a:gd name="connsiteY10" fmla="*/ 3014939 h 4342505"/>
              <a:gd name="connsiteX11" fmla="*/ 2930155 w 2930155"/>
              <a:gd name="connsiteY11" fmla="*/ 3635297 h 4342505"/>
              <a:gd name="connsiteX12" fmla="*/ 2930155 w 2930155"/>
              <a:gd name="connsiteY12" fmla="*/ 4342505 h 4342505"/>
              <a:gd name="connsiteX13" fmla="*/ 2432029 w 2930155"/>
              <a:gd name="connsiteY13" fmla="*/ 4342505 h 4342505"/>
              <a:gd name="connsiteX14" fmla="*/ 1787395 w 2930155"/>
              <a:gd name="connsiteY14" fmla="*/ 4342505 h 4342505"/>
              <a:gd name="connsiteX15" fmla="*/ 1259967 w 2930155"/>
              <a:gd name="connsiteY15" fmla="*/ 4342505 h 4342505"/>
              <a:gd name="connsiteX16" fmla="*/ 673936 w 2930155"/>
              <a:gd name="connsiteY16" fmla="*/ 4342505 h 4342505"/>
              <a:gd name="connsiteX17" fmla="*/ 0 w 2930155"/>
              <a:gd name="connsiteY17" fmla="*/ 4342505 h 4342505"/>
              <a:gd name="connsiteX18" fmla="*/ 0 w 2930155"/>
              <a:gd name="connsiteY18" fmla="*/ 3722147 h 4342505"/>
              <a:gd name="connsiteX19" fmla="*/ 0 w 2930155"/>
              <a:gd name="connsiteY19" fmla="*/ 3188639 h 4342505"/>
              <a:gd name="connsiteX20" fmla="*/ 0 w 2930155"/>
              <a:gd name="connsiteY20" fmla="*/ 2655132 h 4342505"/>
              <a:gd name="connsiteX21" fmla="*/ 0 w 2930155"/>
              <a:gd name="connsiteY21" fmla="*/ 2078199 h 4342505"/>
              <a:gd name="connsiteX22" fmla="*/ 0 w 2930155"/>
              <a:gd name="connsiteY22" fmla="*/ 1370991 h 4342505"/>
              <a:gd name="connsiteX23" fmla="*/ 0 w 2930155"/>
              <a:gd name="connsiteY23" fmla="*/ 750633 h 4342505"/>
              <a:gd name="connsiteX24" fmla="*/ 0 w 2930155"/>
              <a:gd name="connsiteY24" fmla="*/ 0 h 434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0155" h="4342505" extrusionOk="0">
                <a:moveTo>
                  <a:pt x="0" y="0"/>
                </a:moveTo>
                <a:cubicBezTo>
                  <a:pt x="222832" y="2108"/>
                  <a:pt x="370503" y="2415"/>
                  <a:pt x="556729" y="0"/>
                </a:cubicBezTo>
                <a:cubicBezTo>
                  <a:pt x="742955" y="-2415"/>
                  <a:pt x="833253" y="17037"/>
                  <a:pt x="1054856" y="0"/>
                </a:cubicBezTo>
                <a:cubicBezTo>
                  <a:pt x="1276459" y="-17037"/>
                  <a:pt x="1401225" y="27692"/>
                  <a:pt x="1699490" y="0"/>
                </a:cubicBezTo>
                <a:cubicBezTo>
                  <a:pt x="1997755" y="-27692"/>
                  <a:pt x="2126534" y="-27220"/>
                  <a:pt x="2256219" y="0"/>
                </a:cubicBezTo>
                <a:cubicBezTo>
                  <a:pt x="2385904" y="27220"/>
                  <a:pt x="2750435" y="-2630"/>
                  <a:pt x="2930155" y="0"/>
                </a:cubicBezTo>
                <a:cubicBezTo>
                  <a:pt x="2897840" y="171673"/>
                  <a:pt x="2960972" y="389415"/>
                  <a:pt x="2930155" y="707208"/>
                </a:cubicBezTo>
                <a:cubicBezTo>
                  <a:pt x="2899338" y="1025001"/>
                  <a:pt x="2939270" y="1113650"/>
                  <a:pt x="2930155" y="1327566"/>
                </a:cubicBezTo>
                <a:cubicBezTo>
                  <a:pt x="2921040" y="1541482"/>
                  <a:pt x="2946803" y="1756194"/>
                  <a:pt x="2930155" y="1947924"/>
                </a:cubicBezTo>
                <a:cubicBezTo>
                  <a:pt x="2913507" y="2139654"/>
                  <a:pt x="2917819" y="2288874"/>
                  <a:pt x="2930155" y="2481431"/>
                </a:cubicBezTo>
                <a:cubicBezTo>
                  <a:pt x="2942491" y="2673988"/>
                  <a:pt x="2949890" y="2906390"/>
                  <a:pt x="2930155" y="3014939"/>
                </a:cubicBezTo>
                <a:cubicBezTo>
                  <a:pt x="2910420" y="3123488"/>
                  <a:pt x="2950762" y="3505504"/>
                  <a:pt x="2930155" y="3635297"/>
                </a:cubicBezTo>
                <a:cubicBezTo>
                  <a:pt x="2909548" y="3765090"/>
                  <a:pt x="2935185" y="4166937"/>
                  <a:pt x="2930155" y="4342505"/>
                </a:cubicBezTo>
                <a:cubicBezTo>
                  <a:pt x="2710173" y="4330385"/>
                  <a:pt x="2649881" y="4335843"/>
                  <a:pt x="2432029" y="4342505"/>
                </a:cubicBezTo>
                <a:cubicBezTo>
                  <a:pt x="2214177" y="4349167"/>
                  <a:pt x="2092779" y="4374435"/>
                  <a:pt x="1787395" y="4342505"/>
                </a:cubicBezTo>
                <a:cubicBezTo>
                  <a:pt x="1482011" y="4310575"/>
                  <a:pt x="1434335" y="4335729"/>
                  <a:pt x="1259967" y="4342505"/>
                </a:cubicBezTo>
                <a:cubicBezTo>
                  <a:pt x="1085599" y="4349281"/>
                  <a:pt x="817243" y="4313442"/>
                  <a:pt x="673936" y="4342505"/>
                </a:cubicBezTo>
                <a:cubicBezTo>
                  <a:pt x="530629" y="4371568"/>
                  <a:pt x="278973" y="4332565"/>
                  <a:pt x="0" y="4342505"/>
                </a:cubicBezTo>
                <a:cubicBezTo>
                  <a:pt x="-21456" y="4143519"/>
                  <a:pt x="-3941" y="3912612"/>
                  <a:pt x="0" y="3722147"/>
                </a:cubicBezTo>
                <a:cubicBezTo>
                  <a:pt x="3941" y="3531682"/>
                  <a:pt x="15476" y="3405703"/>
                  <a:pt x="0" y="3188639"/>
                </a:cubicBezTo>
                <a:cubicBezTo>
                  <a:pt x="-15476" y="2971575"/>
                  <a:pt x="-85" y="2875795"/>
                  <a:pt x="0" y="2655132"/>
                </a:cubicBezTo>
                <a:cubicBezTo>
                  <a:pt x="85" y="2434469"/>
                  <a:pt x="-11719" y="2359288"/>
                  <a:pt x="0" y="2078199"/>
                </a:cubicBezTo>
                <a:cubicBezTo>
                  <a:pt x="11719" y="1797110"/>
                  <a:pt x="18638" y="1719007"/>
                  <a:pt x="0" y="1370991"/>
                </a:cubicBezTo>
                <a:cubicBezTo>
                  <a:pt x="-18638" y="1022975"/>
                  <a:pt x="-7572" y="1024551"/>
                  <a:pt x="0" y="750633"/>
                </a:cubicBezTo>
                <a:cubicBezTo>
                  <a:pt x="7572" y="476715"/>
                  <a:pt x="-2439" y="23831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F375E7C-2411-8344-9397-A89F47E516E8}"/>
              </a:ext>
            </a:extLst>
          </p:cNvPr>
          <p:cNvSpPr/>
          <p:nvPr/>
        </p:nvSpPr>
        <p:spPr>
          <a:xfrm>
            <a:off x="8279301" y="1620875"/>
            <a:ext cx="2930155" cy="4342505"/>
          </a:xfrm>
          <a:custGeom>
            <a:avLst/>
            <a:gdLst>
              <a:gd name="connsiteX0" fmla="*/ 0 w 2930155"/>
              <a:gd name="connsiteY0" fmla="*/ 0 h 4342505"/>
              <a:gd name="connsiteX1" fmla="*/ 556729 w 2930155"/>
              <a:gd name="connsiteY1" fmla="*/ 0 h 4342505"/>
              <a:gd name="connsiteX2" fmla="*/ 1054856 w 2930155"/>
              <a:gd name="connsiteY2" fmla="*/ 0 h 4342505"/>
              <a:gd name="connsiteX3" fmla="*/ 1699490 w 2930155"/>
              <a:gd name="connsiteY3" fmla="*/ 0 h 4342505"/>
              <a:gd name="connsiteX4" fmla="*/ 2256219 w 2930155"/>
              <a:gd name="connsiteY4" fmla="*/ 0 h 4342505"/>
              <a:gd name="connsiteX5" fmla="*/ 2930155 w 2930155"/>
              <a:gd name="connsiteY5" fmla="*/ 0 h 4342505"/>
              <a:gd name="connsiteX6" fmla="*/ 2930155 w 2930155"/>
              <a:gd name="connsiteY6" fmla="*/ 707208 h 4342505"/>
              <a:gd name="connsiteX7" fmla="*/ 2930155 w 2930155"/>
              <a:gd name="connsiteY7" fmla="*/ 1327566 h 4342505"/>
              <a:gd name="connsiteX8" fmla="*/ 2930155 w 2930155"/>
              <a:gd name="connsiteY8" fmla="*/ 1947924 h 4342505"/>
              <a:gd name="connsiteX9" fmla="*/ 2930155 w 2930155"/>
              <a:gd name="connsiteY9" fmla="*/ 2481431 h 4342505"/>
              <a:gd name="connsiteX10" fmla="*/ 2930155 w 2930155"/>
              <a:gd name="connsiteY10" fmla="*/ 3014939 h 4342505"/>
              <a:gd name="connsiteX11" fmla="*/ 2930155 w 2930155"/>
              <a:gd name="connsiteY11" fmla="*/ 3635297 h 4342505"/>
              <a:gd name="connsiteX12" fmla="*/ 2930155 w 2930155"/>
              <a:gd name="connsiteY12" fmla="*/ 4342505 h 4342505"/>
              <a:gd name="connsiteX13" fmla="*/ 2432029 w 2930155"/>
              <a:gd name="connsiteY13" fmla="*/ 4342505 h 4342505"/>
              <a:gd name="connsiteX14" fmla="*/ 1787395 w 2930155"/>
              <a:gd name="connsiteY14" fmla="*/ 4342505 h 4342505"/>
              <a:gd name="connsiteX15" fmla="*/ 1259967 w 2930155"/>
              <a:gd name="connsiteY15" fmla="*/ 4342505 h 4342505"/>
              <a:gd name="connsiteX16" fmla="*/ 673936 w 2930155"/>
              <a:gd name="connsiteY16" fmla="*/ 4342505 h 4342505"/>
              <a:gd name="connsiteX17" fmla="*/ 0 w 2930155"/>
              <a:gd name="connsiteY17" fmla="*/ 4342505 h 4342505"/>
              <a:gd name="connsiteX18" fmla="*/ 0 w 2930155"/>
              <a:gd name="connsiteY18" fmla="*/ 3722147 h 4342505"/>
              <a:gd name="connsiteX19" fmla="*/ 0 w 2930155"/>
              <a:gd name="connsiteY19" fmla="*/ 3188639 h 4342505"/>
              <a:gd name="connsiteX20" fmla="*/ 0 w 2930155"/>
              <a:gd name="connsiteY20" fmla="*/ 2655132 h 4342505"/>
              <a:gd name="connsiteX21" fmla="*/ 0 w 2930155"/>
              <a:gd name="connsiteY21" fmla="*/ 2078199 h 4342505"/>
              <a:gd name="connsiteX22" fmla="*/ 0 w 2930155"/>
              <a:gd name="connsiteY22" fmla="*/ 1370991 h 4342505"/>
              <a:gd name="connsiteX23" fmla="*/ 0 w 2930155"/>
              <a:gd name="connsiteY23" fmla="*/ 750633 h 4342505"/>
              <a:gd name="connsiteX24" fmla="*/ 0 w 2930155"/>
              <a:gd name="connsiteY24" fmla="*/ 0 h 434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30155" h="4342505" extrusionOk="0">
                <a:moveTo>
                  <a:pt x="0" y="0"/>
                </a:moveTo>
                <a:cubicBezTo>
                  <a:pt x="222832" y="2108"/>
                  <a:pt x="370503" y="2415"/>
                  <a:pt x="556729" y="0"/>
                </a:cubicBezTo>
                <a:cubicBezTo>
                  <a:pt x="742955" y="-2415"/>
                  <a:pt x="833253" y="17037"/>
                  <a:pt x="1054856" y="0"/>
                </a:cubicBezTo>
                <a:cubicBezTo>
                  <a:pt x="1276459" y="-17037"/>
                  <a:pt x="1401225" y="27692"/>
                  <a:pt x="1699490" y="0"/>
                </a:cubicBezTo>
                <a:cubicBezTo>
                  <a:pt x="1997755" y="-27692"/>
                  <a:pt x="2126534" y="-27220"/>
                  <a:pt x="2256219" y="0"/>
                </a:cubicBezTo>
                <a:cubicBezTo>
                  <a:pt x="2385904" y="27220"/>
                  <a:pt x="2750435" y="-2630"/>
                  <a:pt x="2930155" y="0"/>
                </a:cubicBezTo>
                <a:cubicBezTo>
                  <a:pt x="2897840" y="171673"/>
                  <a:pt x="2960972" y="389415"/>
                  <a:pt x="2930155" y="707208"/>
                </a:cubicBezTo>
                <a:cubicBezTo>
                  <a:pt x="2899338" y="1025001"/>
                  <a:pt x="2939270" y="1113650"/>
                  <a:pt x="2930155" y="1327566"/>
                </a:cubicBezTo>
                <a:cubicBezTo>
                  <a:pt x="2921040" y="1541482"/>
                  <a:pt x="2946803" y="1756194"/>
                  <a:pt x="2930155" y="1947924"/>
                </a:cubicBezTo>
                <a:cubicBezTo>
                  <a:pt x="2913507" y="2139654"/>
                  <a:pt x="2917819" y="2288874"/>
                  <a:pt x="2930155" y="2481431"/>
                </a:cubicBezTo>
                <a:cubicBezTo>
                  <a:pt x="2942491" y="2673988"/>
                  <a:pt x="2949890" y="2906390"/>
                  <a:pt x="2930155" y="3014939"/>
                </a:cubicBezTo>
                <a:cubicBezTo>
                  <a:pt x="2910420" y="3123488"/>
                  <a:pt x="2950762" y="3505504"/>
                  <a:pt x="2930155" y="3635297"/>
                </a:cubicBezTo>
                <a:cubicBezTo>
                  <a:pt x="2909548" y="3765090"/>
                  <a:pt x="2935185" y="4166937"/>
                  <a:pt x="2930155" y="4342505"/>
                </a:cubicBezTo>
                <a:cubicBezTo>
                  <a:pt x="2710173" y="4330385"/>
                  <a:pt x="2649881" y="4335843"/>
                  <a:pt x="2432029" y="4342505"/>
                </a:cubicBezTo>
                <a:cubicBezTo>
                  <a:pt x="2214177" y="4349167"/>
                  <a:pt x="2092779" y="4374435"/>
                  <a:pt x="1787395" y="4342505"/>
                </a:cubicBezTo>
                <a:cubicBezTo>
                  <a:pt x="1482011" y="4310575"/>
                  <a:pt x="1434335" y="4335729"/>
                  <a:pt x="1259967" y="4342505"/>
                </a:cubicBezTo>
                <a:cubicBezTo>
                  <a:pt x="1085599" y="4349281"/>
                  <a:pt x="817243" y="4313442"/>
                  <a:pt x="673936" y="4342505"/>
                </a:cubicBezTo>
                <a:cubicBezTo>
                  <a:pt x="530629" y="4371568"/>
                  <a:pt x="278973" y="4332565"/>
                  <a:pt x="0" y="4342505"/>
                </a:cubicBezTo>
                <a:cubicBezTo>
                  <a:pt x="-21456" y="4143519"/>
                  <a:pt x="-3941" y="3912612"/>
                  <a:pt x="0" y="3722147"/>
                </a:cubicBezTo>
                <a:cubicBezTo>
                  <a:pt x="3941" y="3531682"/>
                  <a:pt x="15476" y="3405703"/>
                  <a:pt x="0" y="3188639"/>
                </a:cubicBezTo>
                <a:cubicBezTo>
                  <a:pt x="-15476" y="2971575"/>
                  <a:pt x="-85" y="2875795"/>
                  <a:pt x="0" y="2655132"/>
                </a:cubicBezTo>
                <a:cubicBezTo>
                  <a:pt x="85" y="2434469"/>
                  <a:pt x="-11719" y="2359288"/>
                  <a:pt x="0" y="2078199"/>
                </a:cubicBezTo>
                <a:cubicBezTo>
                  <a:pt x="11719" y="1797110"/>
                  <a:pt x="18638" y="1719007"/>
                  <a:pt x="0" y="1370991"/>
                </a:cubicBezTo>
                <a:cubicBezTo>
                  <a:pt x="-18638" y="1022975"/>
                  <a:pt x="-7572" y="1024551"/>
                  <a:pt x="0" y="750633"/>
                </a:cubicBezTo>
                <a:cubicBezTo>
                  <a:pt x="7572" y="476715"/>
                  <a:pt x="-2439" y="23831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0334E6E-D8A5-6C44-994A-3FE086042F3C}"/>
              </a:ext>
            </a:extLst>
          </p:cNvPr>
          <p:cNvSpPr/>
          <p:nvPr/>
        </p:nvSpPr>
        <p:spPr>
          <a:xfrm>
            <a:off x="2081534" y="1937064"/>
            <a:ext cx="833137" cy="748146"/>
          </a:xfrm>
          <a:custGeom>
            <a:avLst/>
            <a:gdLst>
              <a:gd name="connsiteX0" fmla="*/ 0 w 833137"/>
              <a:gd name="connsiteY0" fmla="*/ 374073 h 748146"/>
              <a:gd name="connsiteX1" fmla="*/ 416569 w 833137"/>
              <a:gd name="connsiteY1" fmla="*/ 0 h 748146"/>
              <a:gd name="connsiteX2" fmla="*/ 833138 w 833137"/>
              <a:gd name="connsiteY2" fmla="*/ 374073 h 748146"/>
              <a:gd name="connsiteX3" fmla="*/ 416569 w 833137"/>
              <a:gd name="connsiteY3" fmla="*/ 748146 h 748146"/>
              <a:gd name="connsiteX4" fmla="*/ 0 w 833137"/>
              <a:gd name="connsiteY4" fmla="*/ 374073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48146" fill="none" extrusionOk="0">
                <a:moveTo>
                  <a:pt x="0" y="374073"/>
                </a:moveTo>
                <a:cubicBezTo>
                  <a:pt x="47564" y="173121"/>
                  <a:pt x="202734" y="-33401"/>
                  <a:pt x="416569" y="0"/>
                </a:cubicBezTo>
                <a:cubicBezTo>
                  <a:pt x="615238" y="-4808"/>
                  <a:pt x="797585" y="200951"/>
                  <a:pt x="833138" y="374073"/>
                </a:cubicBezTo>
                <a:cubicBezTo>
                  <a:pt x="828127" y="532884"/>
                  <a:pt x="641243" y="755637"/>
                  <a:pt x="416569" y="748146"/>
                </a:cubicBezTo>
                <a:cubicBezTo>
                  <a:pt x="218856" y="766258"/>
                  <a:pt x="40154" y="590323"/>
                  <a:pt x="0" y="374073"/>
                </a:cubicBezTo>
                <a:close/>
              </a:path>
              <a:path w="833137" h="748146" stroke="0" extrusionOk="0">
                <a:moveTo>
                  <a:pt x="0" y="374073"/>
                </a:moveTo>
                <a:cubicBezTo>
                  <a:pt x="-8114" y="162473"/>
                  <a:pt x="165767" y="7783"/>
                  <a:pt x="416569" y="0"/>
                </a:cubicBezTo>
                <a:cubicBezTo>
                  <a:pt x="651239" y="969"/>
                  <a:pt x="824023" y="167768"/>
                  <a:pt x="833138" y="374073"/>
                </a:cubicBezTo>
                <a:cubicBezTo>
                  <a:pt x="784952" y="627724"/>
                  <a:pt x="645636" y="753661"/>
                  <a:pt x="416569" y="748146"/>
                </a:cubicBezTo>
                <a:cubicBezTo>
                  <a:pt x="164948" y="736352"/>
                  <a:pt x="16817" y="588703"/>
                  <a:pt x="0" y="37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1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01496A8-8F36-A449-A518-E897B5ED8771}"/>
              </a:ext>
            </a:extLst>
          </p:cNvPr>
          <p:cNvSpPr/>
          <p:nvPr/>
        </p:nvSpPr>
        <p:spPr>
          <a:xfrm>
            <a:off x="5724785" y="1937064"/>
            <a:ext cx="833137" cy="748146"/>
          </a:xfrm>
          <a:custGeom>
            <a:avLst/>
            <a:gdLst>
              <a:gd name="connsiteX0" fmla="*/ 0 w 833137"/>
              <a:gd name="connsiteY0" fmla="*/ 374073 h 748146"/>
              <a:gd name="connsiteX1" fmla="*/ 416569 w 833137"/>
              <a:gd name="connsiteY1" fmla="*/ 0 h 748146"/>
              <a:gd name="connsiteX2" fmla="*/ 833138 w 833137"/>
              <a:gd name="connsiteY2" fmla="*/ 374073 h 748146"/>
              <a:gd name="connsiteX3" fmla="*/ 416569 w 833137"/>
              <a:gd name="connsiteY3" fmla="*/ 748146 h 748146"/>
              <a:gd name="connsiteX4" fmla="*/ 0 w 833137"/>
              <a:gd name="connsiteY4" fmla="*/ 374073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48146" fill="none" extrusionOk="0">
                <a:moveTo>
                  <a:pt x="0" y="374073"/>
                </a:moveTo>
                <a:cubicBezTo>
                  <a:pt x="47564" y="173121"/>
                  <a:pt x="202734" y="-33401"/>
                  <a:pt x="416569" y="0"/>
                </a:cubicBezTo>
                <a:cubicBezTo>
                  <a:pt x="615238" y="-4808"/>
                  <a:pt x="797585" y="200951"/>
                  <a:pt x="833138" y="374073"/>
                </a:cubicBezTo>
                <a:cubicBezTo>
                  <a:pt x="828127" y="532884"/>
                  <a:pt x="641243" y="755637"/>
                  <a:pt x="416569" y="748146"/>
                </a:cubicBezTo>
                <a:cubicBezTo>
                  <a:pt x="218856" y="766258"/>
                  <a:pt x="40154" y="590323"/>
                  <a:pt x="0" y="374073"/>
                </a:cubicBezTo>
                <a:close/>
              </a:path>
              <a:path w="833137" h="748146" stroke="0" extrusionOk="0">
                <a:moveTo>
                  <a:pt x="0" y="374073"/>
                </a:moveTo>
                <a:cubicBezTo>
                  <a:pt x="-8114" y="162473"/>
                  <a:pt x="165767" y="7783"/>
                  <a:pt x="416569" y="0"/>
                </a:cubicBezTo>
                <a:cubicBezTo>
                  <a:pt x="651239" y="969"/>
                  <a:pt x="824023" y="167768"/>
                  <a:pt x="833138" y="374073"/>
                </a:cubicBezTo>
                <a:cubicBezTo>
                  <a:pt x="784952" y="627724"/>
                  <a:pt x="645636" y="753661"/>
                  <a:pt x="416569" y="748146"/>
                </a:cubicBezTo>
                <a:cubicBezTo>
                  <a:pt x="164948" y="736352"/>
                  <a:pt x="16817" y="588703"/>
                  <a:pt x="0" y="37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2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315302-7899-F643-AA31-098F51D1F206}"/>
              </a:ext>
            </a:extLst>
          </p:cNvPr>
          <p:cNvSpPr/>
          <p:nvPr/>
        </p:nvSpPr>
        <p:spPr>
          <a:xfrm>
            <a:off x="9327809" y="1937064"/>
            <a:ext cx="833137" cy="748146"/>
          </a:xfrm>
          <a:custGeom>
            <a:avLst/>
            <a:gdLst>
              <a:gd name="connsiteX0" fmla="*/ 0 w 833137"/>
              <a:gd name="connsiteY0" fmla="*/ 374073 h 748146"/>
              <a:gd name="connsiteX1" fmla="*/ 416569 w 833137"/>
              <a:gd name="connsiteY1" fmla="*/ 0 h 748146"/>
              <a:gd name="connsiteX2" fmla="*/ 833138 w 833137"/>
              <a:gd name="connsiteY2" fmla="*/ 374073 h 748146"/>
              <a:gd name="connsiteX3" fmla="*/ 416569 w 833137"/>
              <a:gd name="connsiteY3" fmla="*/ 748146 h 748146"/>
              <a:gd name="connsiteX4" fmla="*/ 0 w 833137"/>
              <a:gd name="connsiteY4" fmla="*/ 374073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48146" fill="none" extrusionOk="0">
                <a:moveTo>
                  <a:pt x="0" y="374073"/>
                </a:moveTo>
                <a:cubicBezTo>
                  <a:pt x="47564" y="173121"/>
                  <a:pt x="202734" y="-33401"/>
                  <a:pt x="416569" y="0"/>
                </a:cubicBezTo>
                <a:cubicBezTo>
                  <a:pt x="615238" y="-4808"/>
                  <a:pt x="797585" y="200951"/>
                  <a:pt x="833138" y="374073"/>
                </a:cubicBezTo>
                <a:cubicBezTo>
                  <a:pt x="828127" y="532884"/>
                  <a:pt x="641243" y="755637"/>
                  <a:pt x="416569" y="748146"/>
                </a:cubicBezTo>
                <a:cubicBezTo>
                  <a:pt x="218856" y="766258"/>
                  <a:pt x="40154" y="590323"/>
                  <a:pt x="0" y="374073"/>
                </a:cubicBezTo>
                <a:close/>
              </a:path>
              <a:path w="833137" h="748146" stroke="0" extrusionOk="0">
                <a:moveTo>
                  <a:pt x="0" y="374073"/>
                </a:moveTo>
                <a:cubicBezTo>
                  <a:pt x="-8114" y="162473"/>
                  <a:pt x="165767" y="7783"/>
                  <a:pt x="416569" y="0"/>
                </a:cubicBezTo>
                <a:cubicBezTo>
                  <a:pt x="651239" y="969"/>
                  <a:pt x="824023" y="167768"/>
                  <a:pt x="833138" y="374073"/>
                </a:cubicBezTo>
                <a:cubicBezTo>
                  <a:pt x="784952" y="627724"/>
                  <a:pt x="645636" y="753661"/>
                  <a:pt x="416569" y="748146"/>
                </a:cubicBezTo>
                <a:cubicBezTo>
                  <a:pt x="164948" y="736352"/>
                  <a:pt x="16817" y="588703"/>
                  <a:pt x="0" y="37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3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2EAC1D9-F4B1-9B45-A048-F1B1B3804325}"/>
              </a:ext>
            </a:extLst>
          </p:cNvPr>
          <p:cNvSpPr txBox="1"/>
          <p:nvPr/>
        </p:nvSpPr>
        <p:spPr>
          <a:xfrm>
            <a:off x="1249372" y="2893134"/>
            <a:ext cx="2497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 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A2A5C7D-15A7-9346-A938-183D6D05EB24}"/>
              </a:ext>
            </a:extLst>
          </p:cNvPr>
          <p:cNvSpPr txBox="1"/>
          <p:nvPr/>
        </p:nvSpPr>
        <p:spPr>
          <a:xfrm>
            <a:off x="4892624" y="2893134"/>
            <a:ext cx="2497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C1B8530-CE8D-2C41-8348-93D85ADB6EF2}"/>
              </a:ext>
            </a:extLst>
          </p:cNvPr>
          <p:cNvSpPr txBox="1"/>
          <p:nvPr/>
        </p:nvSpPr>
        <p:spPr>
          <a:xfrm>
            <a:off x="8495647" y="2893134"/>
            <a:ext cx="2497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 </a:t>
            </a:r>
          </a:p>
        </p:txBody>
      </p:sp>
    </p:spTree>
    <p:extLst>
      <p:ext uri="{BB962C8B-B14F-4D97-AF65-F5344CB8AC3E}">
        <p14:creationId xmlns:p14="http://schemas.microsoft.com/office/powerpoint/2010/main" val="283324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1689855" y="3439844"/>
            <a:ext cx="4974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dirty="0">
                <a:solidFill>
                  <a:srgbClr val="7C4C5B"/>
                </a:solidFill>
                <a:latin typeface="Fontnya Ineth" panose="02000503000000000000" pitchFamily="2" charset="0"/>
              </a:rPr>
              <a:t>TEMA UNO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F375E7C-2411-8344-9397-A89F47E516E8}"/>
              </a:ext>
            </a:extLst>
          </p:cNvPr>
          <p:cNvSpPr/>
          <p:nvPr/>
        </p:nvSpPr>
        <p:spPr>
          <a:xfrm>
            <a:off x="1776788" y="1862577"/>
            <a:ext cx="4554739" cy="3457545"/>
          </a:xfrm>
          <a:custGeom>
            <a:avLst/>
            <a:gdLst>
              <a:gd name="connsiteX0" fmla="*/ 0 w 4554739"/>
              <a:gd name="connsiteY0" fmla="*/ 0 h 3457545"/>
              <a:gd name="connsiteX1" fmla="*/ 605130 w 4554739"/>
              <a:gd name="connsiteY1" fmla="*/ 0 h 3457545"/>
              <a:gd name="connsiteX2" fmla="*/ 1119164 w 4554739"/>
              <a:gd name="connsiteY2" fmla="*/ 0 h 3457545"/>
              <a:gd name="connsiteX3" fmla="*/ 1860936 w 4554739"/>
              <a:gd name="connsiteY3" fmla="*/ 0 h 3457545"/>
              <a:gd name="connsiteX4" fmla="*/ 2466066 w 4554739"/>
              <a:gd name="connsiteY4" fmla="*/ 0 h 3457545"/>
              <a:gd name="connsiteX5" fmla="*/ 3071195 w 4554739"/>
              <a:gd name="connsiteY5" fmla="*/ 0 h 3457545"/>
              <a:gd name="connsiteX6" fmla="*/ 3812967 w 4554739"/>
              <a:gd name="connsiteY6" fmla="*/ 0 h 3457545"/>
              <a:gd name="connsiteX7" fmla="*/ 4554739 w 4554739"/>
              <a:gd name="connsiteY7" fmla="*/ 0 h 3457545"/>
              <a:gd name="connsiteX8" fmla="*/ 4554739 w 4554739"/>
              <a:gd name="connsiteY8" fmla="*/ 760660 h 3457545"/>
              <a:gd name="connsiteX9" fmla="*/ 4554739 w 4554739"/>
              <a:gd name="connsiteY9" fmla="*/ 1383018 h 3457545"/>
              <a:gd name="connsiteX10" fmla="*/ 4554739 w 4554739"/>
              <a:gd name="connsiteY10" fmla="*/ 2005376 h 3457545"/>
              <a:gd name="connsiteX11" fmla="*/ 4554739 w 4554739"/>
              <a:gd name="connsiteY11" fmla="*/ 2696885 h 3457545"/>
              <a:gd name="connsiteX12" fmla="*/ 4554739 w 4554739"/>
              <a:gd name="connsiteY12" fmla="*/ 3457545 h 3457545"/>
              <a:gd name="connsiteX13" fmla="*/ 4040704 w 4554739"/>
              <a:gd name="connsiteY13" fmla="*/ 3457545 h 3457545"/>
              <a:gd name="connsiteX14" fmla="*/ 3298932 w 4554739"/>
              <a:gd name="connsiteY14" fmla="*/ 3457545 h 3457545"/>
              <a:gd name="connsiteX15" fmla="*/ 2739350 w 4554739"/>
              <a:gd name="connsiteY15" fmla="*/ 3457545 h 3457545"/>
              <a:gd name="connsiteX16" fmla="*/ 2088673 w 4554739"/>
              <a:gd name="connsiteY16" fmla="*/ 3457545 h 3457545"/>
              <a:gd name="connsiteX17" fmla="*/ 1346901 w 4554739"/>
              <a:gd name="connsiteY17" fmla="*/ 3457545 h 3457545"/>
              <a:gd name="connsiteX18" fmla="*/ 696224 w 4554739"/>
              <a:gd name="connsiteY18" fmla="*/ 3457545 h 3457545"/>
              <a:gd name="connsiteX19" fmla="*/ 0 w 4554739"/>
              <a:gd name="connsiteY19" fmla="*/ 3457545 h 3457545"/>
              <a:gd name="connsiteX20" fmla="*/ 0 w 4554739"/>
              <a:gd name="connsiteY20" fmla="*/ 2835187 h 3457545"/>
              <a:gd name="connsiteX21" fmla="*/ 0 w 4554739"/>
              <a:gd name="connsiteY21" fmla="*/ 2178253 h 3457545"/>
              <a:gd name="connsiteX22" fmla="*/ 0 w 4554739"/>
              <a:gd name="connsiteY22" fmla="*/ 1417593 h 3457545"/>
              <a:gd name="connsiteX23" fmla="*/ 0 w 4554739"/>
              <a:gd name="connsiteY23" fmla="*/ 726084 h 3457545"/>
              <a:gd name="connsiteX24" fmla="*/ 0 w 4554739"/>
              <a:gd name="connsiteY24" fmla="*/ 0 h 34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4739" h="3457545" extrusionOk="0">
                <a:moveTo>
                  <a:pt x="0" y="0"/>
                </a:moveTo>
                <a:cubicBezTo>
                  <a:pt x="145251" y="22237"/>
                  <a:pt x="401017" y="-25173"/>
                  <a:pt x="605130" y="0"/>
                </a:cubicBezTo>
                <a:cubicBezTo>
                  <a:pt x="809243" y="25173"/>
                  <a:pt x="918023" y="-468"/>
                  <a:pt x="1119164" y="0"/>
                </a:cubicBezTo>
                <a:cubicBezTo>
                  <a:pt x="1320305" y="468"/>
                  <a:pt x="1626227" y="-18757"/>
                  <a:pt x="1860936" y="0"/>
                </a:cubicBezTo>
                <a:cubicBezTo>
                  <a:pt x="2095645" y="18757"/>
                  <a:pt x="2228182" y="9269"/>
                  <a:pt x="2466066" y="0"/>
                </a:cubicBezTo>
                <a:cubicBezTo>
                  <a:pt x="2703950" y="-9269"/>
                  <a:pt x="2803798" y="24281"/>
                  <a:pt x="3071195" y="0"/>
                </a:cubicBezTo>
                <a:cubicBezTo>
                  <a:pt x="3338592" y="-24281"/>
                  <a:pt x="3442146" y="-33450"/>
                  <a:pt x="3812967" y="0"/>
                </a:cubicBezTo>
                <a:cubicBezTo>
                  <a:pt x="4183788" y="33450"/>
                  <a:pt x="4320917" y="-19841"/>
                  <a:pt x="4554739" y="0"/>
                </a:cubicBezTo>
                <a:cubicBezTo>
                  <a:pt x="4586881" y="296121"/>
                  <a:pt x="4532631" y="433857"/>
                  <a:pt x="4554739" y="760660"/>
                </a:cubicBezTo>
                <a:cubicBezTo>
                  <a:pt x="4576847" y="1087463"/>
                  <a:pt x="4526638" y="1109102"/>
                  <a:pt x="4554739" y="1383018"/>
                </a:cubicBezTo>
                <a:cubicBezTo>
                  <a:pt x="4582840" y="1656934"/>
                  <a:pt x="4565048" y="1747137"/>
                  <a:pt x="4554739" y="2005376"/>
                </a:cubicBezTo>
                <a:cubicBezTo>
                  <a:pt x="4544430" y="2263615"/>
                  <a:pt x="4564023" y="2556845"/>
                  <a:pt x="4554739" y="2696885"/>
                </a:cubicBezTo>
                <a:cubicBezTo>
                  <a:pt x="4545455" y="2836925"/>
                  <a:pt x="4568358" y="3102337"/>
                  <a:pt x="4554739" y="3457545"/>
                </a:cubicBezTo>
                <a:cubicBezTo>
                  <a:pt x="4299080" y="3467051"/>
                  <a:pt x="4215199" y="3452643"/>
                  <a:pt x="4040704" y="3457545"/>
                </a:cubicBezTo>
                <a:cubicBezTo>
                  <a:pt x="3866210" y="3462447"/>
                  <a:pt x="3530490" y="3479508"/>
                  <a:pt x="3298932" y="3457545"/>
                </a:cubicBezTo>
                <a:cubicBezTo>
                  <a:pt x="3067374" y="3435582"/>
                  <a:pt x="3001114" y="3483292"/>
                  <a:pt x="2739350" y="3457545"/>
                </a:cubicBezTo>
                <a:cubicBezTo>
                  <a:pt x="2477586" y="3431798"/>
                  <a:pt x="2387669" y="3452866"/>
                  <a:pt x="2088673" y="3457545"/>
                </a:cubicBezTo>
                <a:cubicBezTo>
                  <a:pt x="1789677" y="3462224"/>
                  <a:pt x="1593326" y="3428713"/>
                  <a:pt x="1346901" y="3457545"/>
                </a:cubicBezTo>
                <a:cubicBezTo>
                  <a:pt x="1100476" y="3486377"/>
                  <a:pt x="965823" y="3480379"/>
                  <a:pt x="696224" y="3457545"/>
                </a:cubicBezTo>
                <a:cubicBezTo>
                  <a:pt x="426625" y="3434711"/>
                  <a:pt x="300246" y="3488868"/>
                  <a:pt x="0" y="3457545"/>
                </a:cubicBezTo>
                <a:cubicBezTo>
                  <a:pt x="-6684" y="3175647"/>
                  <a:pt x="-24890" y="3036138"/>
                  <a:pt x="0" y="2835187"/>
                </a:cubicBezTo>
                <a:cubicBezTo>
                  <a:pt x="24890" y="2634236"/>
                  <a:pt x="-30507" y="2453620"/>
                  <a:pt x="0" y="2178253"/>
                </a:cubicBezTo>
                <a:cubicBezTo>
                  <a:pt x="30507" y="1902886"/>
                  <a:pt x="3222" y="1722019"/>
                  <a:pt x="0" y="1417593"/>
                </a:cubicBezTo>
                <a:cubicBezTo>
                  <a:pt x="-3222" y="1113167"/>
                  <a:pt x="25328" y="1051189"/>
                  <a:pt x="0" y="726084"/>
                </a:cubicBezTo>
                <a:cubicBezTo>
                  <a:pt x="-25328" y="400979"/>
                  <a:pt x="33332" y="22929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4315302-7899-F643-AA31-098F51D1F206}"/>
              </a:ext>
            </a:extLst>
          </p:cNvPr>
          <p:cNvSpPr/>
          <p:nvPr/>
        </p:nvSpPr>
        <p:spPr>
          <a:xfrm>
            <a:off x="3637588" y="2374999"/>
            <a:ext cx="833137" cy="748146"/>
          </a:xfrm>
          <a:custGeom>
            <a:avLst/>
            <a:gdLst>
              <a:gd name="connsiteX0" fmla="*/ 0 w 833137"/>
              <a:gd name="connsiteY0" fmla="*/ 374073 h 748146"/>
              <a:gd name="connsiteX1" fmla="*/ 416569 w 833137"/>
              <a:gd name="connsiteY1" fmla="*/ 0 h 748146"/>
              <a:gd name="connsiteX2" fmla="*/ 833138 w 833137"/>
              <a:gd name="connsiteY2" fmla="*/ 374073 h 748146"/>
              <a:gd name="connsiteX3" fmla="*/ 416569 w 833137"/>
              <a:gd name="connsiteY3" fmla="*/ 748146 h 748146"/>
              <a:gd name="connsiteX4" fmla="*/ 0 w 833137"/>
              <a:gd name="connsiteY4" fmla="*/ 374073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48146" fill="none" extrusionOk="0">
                <a:moveTo>
                  <a:pt x="0" y="374073"/>
                </a:moveTo>
                <a:cubicBezTo>
                  <a:pt x="47564" y="173121"/>
                  <a:pt x="202734" y="-33401"/>
                  <a:pt x="416569" y="0"/>
                </a:cubicBezTo>
                <a:cubicBezTo>
                  <a:pt x="615238" y="-4808"/>
                  <a:pt x="797585" y="200951"/>
                  <a:pt x="833138" y="374073"/>
                </a:cubicBezTo>
                <a:cubicBezTo>
                  <a:pt x="828127" y="532884"/>
                  <a:pt x="641243" y="755637"/>
                  <a:pt x="416569" y="748146"/>
                </a:cubicBezTo>
                <a:cubicBezTo>
                  <a:pt x="218856" y="766258"/>
                  <a:pt x="40154" y="590323"/>
                  <a:pt x="0" y="374073"/>
                </a:cubicBezTo>
                <a:close/>
              </a:path>
              <a:path w="833137" h="748146" stroke="0" extrusionOk="0">
                <a:moveTo>
                  <a:pt x="0" y="374073"/>
                </a:moveTo>
                <a:cubicBezTo>
                  <a:pt x="-8114" y="162473"/>
                  <a:pt x="165767" y="7783"/>
                  <a:pt x="416569" y="0"/>
                </a:cubicBezTo>
                <a:cubicBezTo>
                  <a:pt x="651239" y="969"/>
                  <a:pt x="824023" y="167768"/>
                  <a:pt x="833138" y="374073"/>
                </a:cubicBezTo>
                <a:cubicBezTo>
                  <a:pt x="784952" y="627724"/>
                  <a:pt x="645636" y="753661"/>
                  <a:pt x="416569" y="748146"/>
                </a:cubicBezTo>
                <a:cubicBezTo>
                  <a:pt x="164948" y="736352"/>
                  <a:pt x="16817" y="588703"/>
                  <a:pt x="0" y="37407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612254-FF0A-1446-AD68-4309A617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1" b="98620" l="829" r="98010">
                        <a14:foregroundMark x1="35655" y1="19172" x2="36153" y2="57669"/>
                        <a14:foregroundMark x1="36153" y1="57669" x2="61028" y2="53758"/>
                        <a14:foregroundMark x1="61028" y1="53758" x2="89552" y2="41028"/>
                        <a14:foregroundMark x1="89552" y1="41028" x2="72305" y2="19785"/>
                        <a14:foregroundMark x1="14096" y1="7285" x2="13765" y2="16794"/>
                        <a14:foregroundMark x1="13765" y1="16794" x2="44776" y2="17715"/>
                        <a14:foregroundMark x1="44776" y1="17715" x2="64345" y2="15874"/>
                        <a14:foregroundMark x1="64345" y1="15874" x2="14096" y2="41181"/>
                        <a14:foregroundMark x1="14096" y1="41181" x2="22720" y2="56748"/>
                        <a14:foregroundMark x1="22720" y1="56748" x2="91874" y2="58206"/>
                        <a14:foregroundMark x1="91874" y1="58206" x2="56882" y2="85506"/>
                        <a14:foregroundMark x1="56882" y1="85506" x2="95522" y2="83819"/>
                        <a14:foregroundMark x1="95522" y1="83819" x2="68491" y2="96089"/>
                        <a14:foregroundMark x1="68491" y1="96089" x2="59536" y2="94555"/>
                        <a14:foregroundMark x1="10282" y1="5215" x2="28358" y2="7285"/>
                        <a14:foregroundMark x1="28358" y1="7285" x2="48259" y2="5521"/>
                        <a14:foregroundMark x1="48259" y1="5521" x2="62521" y2="8129"/>
                        <a14:foregroundMark x1="62521" y1="8129" x2="77944" y2="8896"/>
                        <a14:foregroundMark x1="77944" y1="8896" x2="88723" y2="24233"/>
                        <a14:foregroundMark x1="88723" y1="24233" x2="73632" y2="96549"/>
                        <a14:foregroundMark x1="73632" y1="96549" x2="47927" y2="99770"/>
                        <a14:foregroundMark x1="47927" y1="99770" x2="7960" y2="93328"/>
                        <a14:foregroundMark x1="7960" y1="93328" x2="3483" y2="21242"/>
                        <a14:foregroundMark x1="3483" y1="21242" x2="11774" y2="12960"/>
                        <a14:foregroundMark x1="11774" y1="12960" x2="9950" y2="6058"/>
                        <a14:foregroundMark x1="9950" y1="6058" x2="8955" y2="5828"/>
                        <a14:foregroundMark x1="8458" y1="4831" x2="16418" y2="4831"/>
                        <a14:foregroundMark x1="86235" y1="3221" x2="92869" y2="38574"/>
                        <a14:foregroundMark x1="7629" y1="51074" x2="7297" y2="89877"/>
                        <a14:foregroundMark x1="7297" y1="89877" x2="74461" y2="67715"/>
                        <a14:foregroundMark x1="74461" y1="67715" x2="74461" y2="67715"/>
                        <a14:foregroundMark x1="73632" y1="37347" x2="76285" y2="74310"/>
                        <a14:foregroundMark x1="76285" y1="74310" x2="80763" y2="81672"/>
                        <a14:foregroundMark x1="80763" y1="81672" x2="52736" y2="91181"/>
                        <a14:foregroundMark x1="52736" y1="91181" x2="995" y2="97393"/>
                        <a14:foregroundMark x1="94527" y1="33359" x2="97015" y2="97163"/>
                        <a14:foregroundMark x1="97015" y1="97163" x2="98010" y2="98620"/>
                        <a14:foregroundMark x1="90547" y1="7055" x2="91045" y2="20782"/>
                        <a14:foregroundMark x1="20730" y1="21856" x2="20232" y2="29064"/>
                        <a14:foregroundMark x1="60033" y1="29908" x2="60033" y2="39187"/>
                        <a14:foregroundMark x1="18076" y1="44862" x2="22056" y2="48696"/>
                        <a14:foregroundMark x1="25041" y1="68482" x2="59204" y2="68482"/>
                        <a14:foregroundMark x1="59204" y1="68482" x2="61360" y2="68252"/>
                        <a14:foregroundMark x1="52239" y1="24463" x2="51741" y2="39187"/>
                        <a14:foregroundMark x1="52570" y1="43021" x2="44444" y2="49540"/>
                        <a14:foregroundMark x1="44444" y1="49540" x2="70481" y2="42791"/>
                        <a14:foregroundMark x1="21227" y1="62040" x2="66833" y2="62193"/>
                        <a14:foregroundMark x1="66833" y1="62193" x2="68325" y2="62040"/>
                        <a14:foregroundMark x1="12438" y1="61426" x2="17247" y2="61810"/>
                        <a14:foregroundMark x1="81095" y1="65644" x2="87562" y2="74156"/>
                        <a14:backgroundMark x1="98176" y1="10046" x2="99668" y2="98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7750" y="1438209"/>
            <a:ext cx="2302080" cy="42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6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983E9CE5-13C1-9144-A172-F4FFAF070A87}"/>
              </a:ext>
            </a:extLst>
          </p:cNvPr>
          <p:cNvSpPr/>
          <p:nvPr/>
        </p:nvSpPr>
        <p:spPr>
          <a:xfrm>
            <a:off x="1710291" y="1644474"/>
            <a:ext cx="8391535" cy="3984327"/>
          </a:xfrm>
          <a:custGeom>
            <a:avLst/>
            <a:gdLst>
              <a:gd name="connsiteX0" fmla="*/ 0 w 8391535"/>
              <a:gd name="connsiteY0" fmla="*/ 0 h 3984327"/>
              <a:gd name="connsiteX1" fmla="*/ 615379 w 8391535"/>
              <a:gd name="connsiteY1" fmla="*/ 0 h 3984327"/>
              <a:gd name="connsiteX2" fmla="*/ 1398589 w 8391535"/>
              <a:gd name="connsiteY2" fmla="*/ 0 h 3984327"/>
              <a:gd name="connsiteX3" fmla="*/ 1930053 w 8391535"/>
              <a:gd name="connsiteY3" fmla="*/ 0 h 3984327"/>
              <a:gd name="connsiteX4" fmla="*/ 2629348 w 8391535"/>
              <a:gd name="connsiteY4" fmla="*/ 0 h 3984327"/>
              <a:gd name="connsiteX5" fmla="*/ 3412558 w 8391535"/>
              <a:gd name="connsiteY5" fmla="*/ 0 h 3984327"/>
              <a:gd name="connsiteX6" fmla="*/ 3860106 w 8391535"/>
              <a:gd name="connsiteY6" fmla="*/ 0 h 3984327"/>
              <a:gd name="connsiteX7" fmla="*/ 4307655 w 8391535"/>
              <a:gd name="connsiteY7" fmla="*/ 0 h 3984327"/>
              <a:gd name="connsiteX8" fmla="*/ 5174780 w 8391535"/>
              <a:gd name="connsiteY8" fmla="*/ 0 h 3984327"/>
              <a:gd name="connsiteX9" fmla="*/ 5874075 w 8391535"/>
              <a:gd name="connsiteY9" fmla="*/ 0 h 3984327"/>
              <a:gd name="connsiteX10" fmla="*/ 6321623 w 8391535"/>
              <a:gd name="connsiteY10" fmla="*/ 0 h 3984327"/>
              <a:gd name="connsiteX11" fmla="*/ 7020918 w 8391535"/>
              <a:gd name="connsiteY11" fmla="*/ 0 h 3984327"/>
              <a:gd name="connsiteX12" fmla="*/ 8391535 w 8391535"/>
              <a:gd name="connsiteY12" fmla="*/ 0 h 3984327"/>
              <a:gd name="connsiteX13" fmla="*/ 8391535 w 8391535"/>
              <a:gd name="connsiteY13" fmla="*/ 624211 h 3984327"/>
              <a:gd name="connsiteX14" fmla="*/ 8391535 w 8391535"/>
              <a:gd name="connsiteY14" fmla="*/ 1288266 h 3984327"/>
              <a:gd name="connsiteX15" fmla="*/ 8391535 w 8391535"/>
              <a:gd name="connsiteY15" fmla="*/ 1832790 h 3984327"/>
              <a:gd name="connsiteX16" fmla="*/ 8391535 w 8391535"/>
              <a:gd name="connsiteY16" fmla="*/ 2576531 h 3984327"/>
              <a:gd name="connsiteX17" fmla="*/ 8391535 w 8391535"/>
              <a:gd name="connsiteY17" fmla="*/ 3240586 h 3984327"/>
              <a:gd name="connsiteX18" fmla="*/ 8391535 w 8391535"/>
              <a:gd name="connsiteY18" fmla="*/ 3984327 h 3984327"/>
              <a:gd name="connsiteX19" fmla="*/ 7776156 w 8391535"/>
              <a:gd name="connsiteY19" fmla="*/ 3984327 h 3984327"/>
              <a:gd name="connsiteX20" fmla="*/ 7244692 w 8391535"/>
              <a:gd name="connsiteY20" fmla="*/ 3984327 h 3984327"/>
              <a:gd name="connsiteX21" fmla="*/ 6377567 w 8391535"/>
              <a:gd name="connsiteY21" fmla="*/ 3984327 h 3984327"/>
              <a:gd name="connsiteX22" fmla="*/ 5678272 w 8391535"/>
              <a:gd name="connsiteY22" fmla="*/ 3984327 h 3984327"/>
              <a:gd name="connsiteX23" fmla="*/ 5230723 w 8391535"/>
              <a:gd name="connsiteY23" fmla="*/ 3984327 h 3984327"/>
              <a:gd name="connsiteX24" fmla="*/ 4531429 w 8391535"/>
              <a:gd name="connsiteY24" fmla="*/ 3984327 h 3984327"/>
              <a:gd name="connsiteX25" fmla="*/ 3916050 w 8391535"/>
              <a:gd name="connsiteY25" fmla="*/ 3984327 h 3984327"/>
              <a:gd name="connsiteX26" fmla="*/ 3300670 w 8391535"/>
              <a:gd name="connsiteY26" fmla="*/ 3984327 h 3984327"/>
              <a:gd name="connsiteX27" fmla="*/ 2685291 w 8391535"/>
              <a:gd name="connsiteY27" fmla="*/ 3984327 h 3984327"/>
              <a:gd name="connsiteX28" fmla="*/ 2069912 w 8391535"/>
              <a:gd name="connsiteY28" fmla="*/ 3984327 h 3984327"/>
              <a:gd name="connsiteX29" fmla="*/ 1286702 w 8391535"/>
              <a:gd name="connsiteY29" fmla="*/ 3984327 h 3984327"/>
              <a:gd name="connsiteX30" fmla="*/ 0 w 8391535"/>
              <a:gd name="connsiteY30" fmla="*/ 3984327 h 3984327"/>
              <a:gd name="connsiteX31" fmla="*/ 0 w 8391535"/>
              <a:gd name="connsiteY31" fmla="*/ 3439802 h 3984327"/>
              <a:gd name="connsiteX32" fmla="*/ 0 w 8391535"/>
              <a:gd name="connsiteY32" fmla="*/ 2815591 h 3984327"/>
              <a:gd name="connsiteX33" fmla="*/ 0 w 8391535"/>
              <a:gd name="connsiteY33" fmla="*/ 2111693 h 3984327"/>
              <a:gd name="connsiteX34" fmla="*/ 0 w 8391535"/>
              <a:gd name="connsiteY34" fmla="*/ 1367952 h 3984327"/>
              <a:gd name="connsiteX35" fmla="*/ 0 w 8391535"/>
              <a:gd name="connsiteY35" fmla="*/ 823428 h 3984327"/>
              <a:gd name="connsiteX36" fmla="*/ 0 w 8391535"/>
              <a:gd name="connsiteY36" fmla="*/ 0 h 398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391535" h="3984327" fill="none" extrusionOk="0">
                <a:moveTo>
                  <a:pt x="0" y="0"/>
                </a:moveTo>
                <a:cubicBezTo>
                  <a:pt x="199058" y="-10009"/>
                  <a:pt x="332669" y="17993"/>
                  <a:pt x="615379" y="0"/>
                </a:cubicBezTo>
                <a:cubicBezTo>
                  <a:pt x="898089" y="-17993"/>
                  <a:pt x="1170895" y="31619"/>
                  <a:pt x="1398589" y="0"/>
                </a:cubicBezTo>
                <a:cubicBezTo>
                  <a:pt x="1626283" y="-31619"/>
                  <a:pt x="1775818" y="-11773"/>
                  <a:pt x="1930053" y="0"/>
                </a:cubicBezTo>
                <a:cubicBezTo>
                  <a:pt x="2084288" y="11773"/>
                  <a:pt x="2373578" y="-6140"/>
                  <a:pt x="2629348" y="0"/>
                </a:cubicBezTo>
                <a:cubicBezTo>
                  <a:pt x="2885118" y="6140"/>
                  <a:pt x="3253151" y="26063"/>
                  <a:pt x="3412558" y="0"/>
                </a:cubicBezTo>
                <a:cubicBezTo>
                  <a:pt x="3571965" y="-26063"/>
                  <a:pt x="3735952" y="20239"/>
                  <a:pt x="3860106" y="0"/>
                </a:cubicBezTo>
                <a:cubicBezTo>
                  <a:pt x="3984260" y="-20239"/>
                  <a:pt x="4182641" y="-1756"/>
                  <a:pt x="4307655" y="0"/>
                </a:cubicBezTo>
                <a:cubicBezTo>
                  <a:pt x="4432669" y="1756"/>
                  <a:pt x="4794178" y="-40790"/>
                  <a:pt x="5174780" y="0"/>
                </a:cubicBezTo>
                <a:cubicBezTo>
                  <a:pt x="5555383" y="40790"/>
                  <a:pt x="5664193" y="25409"/>
                  <a:pt x="5874075" y="0"/>
                </a:cubicBezTo>
                <a:cubicBezTo>
                  <a:pt x="6083957" y="-25409"/>
                  <a:pt x="6217782" y="19218"/>
                  <a:pt x="6321623" y="0"/>
                </a:cubicBezTo>
                <a:cubicBezTo>
                  <a:pt x="6425464" y="-19218"/>
                  <a:pt x="6697508" y="9666"/>
                  <a:pt x="7020918" y="0"/>
                </a:cubicBezTo>
                <a:cubicBezTo>
                  <a:pt x="7344328" y="-9666"/>
                  <a:pt x="7763091" y="-18988"/>
                  <a:pt x="8391535" y="0"/>
                </a:cubicBezTo>
                <a:cubicBezTo>
                  <a:pt x="8406673" y="129356"/>
                  <a:pt x="8387950" y="476458"/>
                  <a:pt x="8391535" y="624211"/>
                </a:cubicBezTo>
                <a:cubicBezTo>
                  <a:pt x="8395120" y="771964"/>
                  <a:pt x="8402820" y="1013866"/>
                  <a:pt x="8391535" y="1288266"/>
                </a:cubicBezTo>
                <a:cubicBezTo>
                  <a:pt x="8380250" y="1562667"/>
                  <a:pt x="8376819" y="1641271"/>
                  <a:pt x="8391535" y="1832790"/>
                </a:cubicBezTo>
                <a:cubicBezTo>
                  <a:pt x="8406251" y="2024309"/>
                  <a:pt x="8391498" y="2371694"/>
                  <a:pt x="8391535" y="2576531"/>
                </a:cubicBezTo>
                <a:cubicBezTo>
                  <a:pt x="8391572" y="2781368"/>
                  <a:pt x="8385188" y="2912811"/>
                  <a:pt x="8391535" y="3240586"/>
                </a:cubicBezTo>
                <a:cubicBezTo>
                  <a:pt x="8397882" y="3568362"/>
                  <a:pt x="8373841" y="3769193"/>
                  <a:pt x="8391535" y="3984327"/>
                </a:cubicBezTo>
                <a:cubicBezTo>
                  <a:pt x="8235130" y="3959356"/>
                  <a:pt x="7939032" y="4013890"/>
                  <a:pt x="7776156" y="3984327"/>
                </a:cubicBezTo>
                <a:cubicBezTo>
                  <a:pt x="7613280" y="3954764"/>
                  <a:pt x="7433707" y="3962660"/>
                  <a:pt x="7244692" y="3984327"/>
                </a:cubicBezTo>
                <a:cubicBezTo>
                  <a:pt x="7055677" y="4005994"/>
                  <a:pt x="6638574" y="3986343"/>
                  <a:pt x="6377567" y="3984327"/>
                </a:cubicBezTo>
                <a:cubicBezTo>
                  <a:pt x="6116561" y="3982311"/>
                  <a:pt x="6013576" y="3953428"/>
                  <a:pt x="5678272" y="3984327"/>
                </a:cubicBezTo>
                <a:cubicBezTo>
                  <a:pt x="5342969" y="4015226"/>
                  <a:pt x="5341537" y="3993061"/>
                  <a:pt x="5230723" y="3984327"/>
                </a:cubicBezTo>
                <a:cubicBezTo>
                  <a:pt x="5119909" y="3975593"/>
                  <a:pt x="4783271" y="3955983"/>
                  <a:pt x="4531429" y="3984327"/>
                </a:cubicBezTo>
                <a:cubicBezTo>
                  <a:pt x="4279587" y="4012671"/>
                  <a:pt x="4163136" y="3982844"/>
                  <a:pt x="3916050" y="3984327"/>
                </a:cubicBezTo>
                <a:cubicBezTo>
                  <a:pt x="3668964" y="3985810"/>
                  <a:pt x="3505501" y="3977837"/>
                  <a:pt x="3300670" y="3984327"/>
                </a:cubicBezTo>
                <a:cubicBezTo>
                  <a:pt x="3095839" y="3990817"/>
                  <a:pt x="2992445" y="3993259"/>
                  <a:pt x="2685291" y="3984327"/>
                </a:cubicBezTo>
                <a:cubicBezTo>
                  <a:pt x="2378137" y="3975395"/>
                  <a:pt x="2233366" y="3957960"/>
                  <a:pt x="2069912" y="3984327"/>
                </a:cubicBezTo>
                <a:cubicBezTo>
                  <a:pt x="1906458" y="4010694"/>
                  <a:pt x="1517874" y="3983707"/>
                  <a:pt x="1286702" y="3984327"/>
                </a:cubicBezTo>
                <a:cubicBezTo>
                  <a:pt x="1055530" y="3984948"/>
                  <a:pt x="617539" y="3938326"/>
                  <a:pt x="0" y="3984327"/>
                </a:cubicBezTo>
                <a:cubicBezTo>
                  <a:pt x="-1208" y="3772693"/>
                  <a:pt x="5823" y="3607089"/>
                  <a:pt x="0" y="3439802"/>
                </a:cubicBezTo>
                <a:cubicBezTo>
                  <a:pt x="-5823" y="3272516"/>
                  <a:pt x="-22613" y="3121691"/>
                  <a:pt x="0" y="2815591"/>
                </a:cubicBezTo>
                <a:cubicBezTo>
                  <a:pt x="22613" y="2509491"/>
                  <a:pt x="-32047" y="2371249"/>
                  <a:pt x="0" y="2111693"/>
                </a:cubicBezTo>
                <a:cubicBezTo>
                  <a:pt x="32047" y="1852137"/>
                  <a:pt x="5677" y="1663177"/>
                  <a:pt x="0" y="1367952"/>
                </a:cubicBezTo>
                <a:cubicBezTo>
                  <a:pt x="-5677" y="1072727"/>
                  <a:pt x="-26640" y="1088568"/>
                  <a:pt x="0" y="823428"/>
                </a:cubicBezTo>
                <a:cubicBezTo>
                  <a:pt x="26640" y="558288"/>
                  <a:pt x="27857" y="317327"/>
                  <a:pt x="0" y="0"/>
                </a:cubicBezTo>
                <a:close/>
              </a:path>
              <a:path w="8391535" h="3984327" stroke="0" extrusionOk="0">
                <a:moveTo>
                  <a:pt x="0" y="0"/>
                </a:moveTo>
                <a:cubicBezTo>
                  <a:pt x="245578" y="21143"/>
                  <a:pt x="321241" y="-25234"/>
                  <a:pt x="615379" y="0"/>
                </a:cubicBezTo>
                <a:cubicBezTo>
                  <a:pt x="909517" y="25234"/>
                  <a:pt x="942674" y="17505"/>
                  <a:pt x="1062928" y="0"/>
                </a:cubicBezTo>
                <a:cubicBezTo>
                  <a:pt x="1183182" y="-17505"/>
                  <a:pt x="1556957" y="35977"/>
                  <a:pt x="1930053" y="0"/>
                </a:cubicBezTo>
                <a:cubicBezTo>
                  <a:pt x="2303150" y="-35977"/>
                  <a:pt x="2356836" y="12987"/>
                  <a:pt x="2545432" y="0"/>
                </a:cubicBezTo>
                <a:cubicBezTo>
                  <a:pt x="2734028" y="-12987"/>
                  <a:pt x="2940462" y="-9284"/>
                  <a:pt x="3160812" y="0"/>
                </a:cubicBezTo>
                <a:cubicBezTo>
                  <a:pt x="3381162" y="9284"/>
                  <a:pt x="3651773" y="11122"/>
                  <a:pt x="4027937" y="0"/>
                </a:cubicBezTo>
                <a:cubicBezTo>
                  <a:pt x="4404101" y="-11122"/>
                  <a:pt x="4395557" y="-26471"/>
                  <a:pt x="4559401" y="0"/>
                </a:cubicBezTo>
                <a:cubicBezTo>
                  <a:pt x="4723245" y="26471"/>
                  <a:pt x="5159575" y="35212"/>
                  <a:pt x="5426526" y="0"/>
                </a:cubicBezTo>
                <a:cubicBezTo>
                  <a:pt x="5693477" y="-35212"/>
                  <a:pt x="5885239" y="26382"/>
                  <a:pt x="6293651" y="0"/>
                </a:cubicBezTo>
                <a:cubicBezTo>
                  <a:pt x="6702063" y="-26382"/>
                  <a:pt x="6746653" y="1856"/>
                  <a:pt x="6992946" y="0"/>
                </a:cubicBezTo>
                <a:cubicBezTo>
                  <a:pt x="7239240" y="-1856"/>
                  <a:pt x="7824942" y="-45083"/>
                  <a:pt x="8391535" y="0"/>
                </a:cubicBezTo>
                <a:cubicBezTo>
                  <a:pt x="8404325" y="221488"/>
                  <a:pt x="8410979" y="409980"/>
                  <a:pt x="8391535" y="624211"/>
                </a:cubicBezTo>
                <a:cubicBezTo>
                  <a:pt x="8372091" y="838442"/>
                  <a:pt x="8405514" y="1018693"/>
                  <a:pt x="8391535" y="1168736"/>
                </a:cubicBezTo>
                <a:cubicBezTo>
                  <a:pt x="8377556" y="1318780"/>
                  <a:pt x="8396583" y="1536132"/>
                  <a:pt x="8391535" y="1832790"/>
                </a:cubicBezTo>
                <a:cubicBezTo>
                  <a:pt x="8386487" y="2129448"/>
                  <a:pt x="8394737" y="2226014"/>
                  <a:pt x="8391535" y="2496845"/>
                </a:cubicBezTo>
                <a:cubicBezTo>
                  <a:pt x="8388333" y="2767677"/>
                  <a:pt x="8422440" y="3022740"/>
                  <a:pt x="8391535" y="3160899"/>
                </a:cubicBezTo>
                <a:cubicBezTo>
                  <a:pt x="8360630" y="3299058"/>
                  <a:pt x="8378110" y="3714866"/>
                  <a:pt x="8391535" y="3984327"/>
                </a:cubicBezTo>
                <a:cubicBezTo>
                  <a:pt x="8078029" y="4012133"/>
                  <a:pt x="7958354" y="3946016"/>
                  <a:pt x="7608325" y="3984327"/>
                </a:cubicBezTo>
                <a:cubicBezTo>
                  <a:pt x="7258296" y="4022639"/>
                  <a:pt x="7276980" y="3995955"/>
                  <a:pt x="7160777" y="3984327"/>
                </a:cubicBezTo>
                <a:cubicBezTo>
                  <a:pt x="7044574" y="3972699"/>
                  <a:pt x="6885986" y="3992296"/>
                  <a:pt x="6629313" y="3984327"/>
                </a:cubicBezTo>
                <a:cubicBezTo>
                  <a:pt x="6372640" y="3976358"/>
                  <a:pt x="6104265" y="3969330"/>
                  <a:pt x="5762187" y="3984327"/>
                </a:cubicBezTo>
                <a:cubicBezTo>
                  <a:pt x="5420109" y="3999324"/>
                  <a:pt x="5217150" y="3982508"/>
                  <a:pt x="5062893" y="3984327"/>
                </a:cubicBezTo>
                <a:cubicBezTo>
                  <a:pt x="4908636" y="3986146"/>
                  <a:pt x="4651875" y="3963206"/>
                  <a:pt x="4531429" y="3984327"/>
                </a:cubicBezTo>
                <a:cubicBezTo>
                  <a:pt x="4410983" y="4005448"/>
                  <a:pt x="3982154" y="4004935"/>
                  <a:pt x="3832134" y="3984327"/>
                </a:cubicBezTo>
                <a:cubicBezTo>
                  <a:pt x="3682115" y="3963719"/>
                  <a:pt x="3600779" y="3983313"/>
                  <a:pt x="3384586" y="3984327"/>
                </a:cubicBezTo>
                <a:cubicBezTo>
                  <a:pt x="3168393" y="3985341"/>
                  <a:pt x="3113700" y="3980488"/>
                  <a:pt x="2937037" y="3984327"/>
                </a:cubicBezTo>
                <a:cubicBezTo>
                  <a:pt x="2760374" y="3988166"/>
                  <a:pt x="2391346" y="3990470"/>
                  <a:pt x="2237743" y="3984327"/>
                </a:cubicBezTo>
                <a:cubicBezTo>
                  <a:pt x="2084140" y="3978184"/>
                  <a:pt x="1833344" y="4001722"/>
                  <a:pt x="1706279" y="3984327"/>
                </a:cubicBezTo>
                <a:cubicBezTo>
                  <a:pt x="1579214" y="3966932"/>
                  <a:pt x="1126770" y="3972933"/>
                  <a:pt x="923069" y="3984327"/>
                </a:cubicBezTo>
                <a:cubicBezTo>
                  <a:pt x="719368" y="3995722"/>
                  <a:pt x="211265" y="4011659"/>
                  <a:pt x="0" y="3984327"/>
                </a:cubicBezTo>
                <a:cubicBezTo>
                  <a:pt x="-25824" y="3832967"/>
                  <a:pt x="25789" y="3451170"/>
                  <a:pt x="0" y="3280429"/>
                </a:cubicBezTo>
                <a:cubicBezTo>
                  <a:pt x="-25789" y="3109688"/>
                  <a:pt x="-9055" y="2752297"/>
                  <a:pt x="0" y="2576531"/>
                </a:cubicBezTo>
                <a:cubicBezTo>
                  <a:pt x="9055" y="2400765"/>
                  <a:pt x="-5214" y="2232870"/>
                  <a:pt x="0" y="1992164"/>
                </a:cubicBezTo>
                <a:cubicBezTo>
                  <a:pt x="5214" y="1751458"/>
                  <a:pt x="9578" y="1579016"/>
                  <a:pt x="0" y="1288266"/>
                </a:cubicBezTo>
                <a:cubicBezTo>
                  <a:pt x="-9578" y="997516"/>
                  <a:pt x="8367" y="39156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83CFBA-997D-1047-BEF6-34DB0FC61966}"/>
              </a:ext>
            </a:extLst>
          </p:cNvPr>
          <p:cNvSpPr txBox="1"/>
          <p:nvPr/>
        </p:nvSpPr>
        <p:spPr>
          <a:xfrm>
            <a:off x="2192632" y="2274838"/>
            <a:ext cx="7426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 para que pueda ver cómo quedaría tu presentación lista. Únicamente debes </a:t>
            </a:r>
            <a:r>
              <a:rPr lang="es-ES_tradnl" sz="2400" dirty="0" err="1">
                <a:latin typeface="Gaegu" pitchFamily="2" charset="0"/>
                <a:ea typeface="Gaegu" pitchFamily="2" charset="0"/>
              </a:rPr>
              <a:t>sustituír</a:t>
            </a:r>
            <a:r>
              <a:rPr lang="es-ES_tradnl" sz="2400" dirty="0">
                <a:latin typeface="Gaegu" pitchFamily="2" charset="0"/>
                <a:ea typeface="Gaegu" pitchFamily="2" charset="0"/>
              </a:rPr>
              <a:t> esta información por la que tú hayas investigado.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Tipos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83CFBA-997D-1047-BEF6-34DB0FC61966}"/>
              </a:ext>
            </a:extLst>
          </p:cNvPr>
          <p:cNvSpPr txBox="1"/>
          <p:nvPr/>
        </p:nvSpPr>
        <p:spPr>
          <a:xfrm>
            <a:off x="6218359" y="1748939"/>
            <a:ext cx="40227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_tradnl" sz="2800" dirty="0">
                <a:latin typeface="Gaegu" pitchFamily="2" charset="0"/>
                <a:ea typeface="Gaegu" pitchFamily="2" charset="0"/>
              </a:rPr>
              <a:t>Ejemplo o subtema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_tradnl" sz="2800" dirty="0">
              <a:latin typeface="Gaegu" pitchFamily="2" charset="0"/>
              <a:ea typeface="Gaegu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_tradnl" sz="2800" dirty="0">
                <a:latin typeface="Gaegu" pitchFamily="2" charset="0"/>
                <a:ea typeface="Gaegu" pitchFamily="2" charset="0"/>
              </a:rPr>
              <a:t>Ejemplo o subtema 2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_tradnl" sz="2800" dirty="0">
              <a:latin typeface="Gaegu" pitchFamily="2" charset="0"/>
              <a:ea typeface="Gaegu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_tradnl" sz="2800" dirty="0">
                <a:latin typeface="Gaegu" pitchFamily="2" charset="0"/>
                <a:ea typeface="Gaegu" pitchFamily="2" charset="0"/>
              </a:rPr>
              <a:t>Ejemplo o subtema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_tradnl" sz="2800" dirty="0">
              <a:latin typeface="Gaegu" pitchFamily="2" charset="0"/>
              <a:ea typeface="Gaegu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_tradnl" sz="2800" dirty="0">
                <a:latin typeface="Gaegu" pitchFamily="2" charset="0"/>
                <a:ea typeface="Gaegu" pitchFamily="2" charset="0"/>
              </a:rPr>
              <a:t>Ejemplo o subtema 4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_tradnl" sz="2800" dirty="0">
              <a:latin typeface="Gaegu" pitchFamily="2" charset="0"/>
              <a:ea typeface="Gaegu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_tradnl" sz="2800" dirty="0">
                <a:latin typeface="Gaegu" pitchFamily="2" charset="0"/>
                <a:ea typeface="Gaegu" pitchFamily="2" charset="0"/>
              </a:rPr>
              <a:t>Ejemplo o subtema 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ES_tradnl" sz="2800" dirty="0">
              <a:latin typeface="Gaegu" pitchFamily="2" charset="0"/>
              <a:ea typeface="Gaegu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0D7458D-90CE-8747-BE9A-A0D9DF0564BB}"/>
              </a:ext>
            </a:extLst>
          </p:cNvPr>
          <p:cNvSpPr/>
          <p:nvPr/>
        </p:nvSpPr>
        <p:spPr>
          <a:xfrm>
            <a:off x="2193492" y="1655808"/>
            <a:ext cx="2404652" cy="4183881"/>
          </a:xfrm>
          <a:custGeom>
            <a:avLst/>
            <a:gdLst>
              <a:gd name="connsiteX0" fmla="*/ 0 w 2404652"/>
              <a:gd name="connsiteY0" fmla="*/ 0 h 4183881"/>
              <a:gd name="connsiteX1" fmla="*/ 577116 w 2404652"/>
              <a:gd name="connsiteY1" fmla="*/ 0 h 4183881"/>
              <a:gd name="connsiteX2" fmla="*/ 1130186 w 2404652"/>
              <a:gd name="connsiteY2" fmla="*/ 0 h 4183881"/>
              <a:gd name="connsiteX3" fmla="*/ 1755396 w 2404652"/>
              <a:gd name="connsiteY3" fmla="*/ 0 h 4183881"/>
              <a:gd name="connsiteX4" fmla="*/ 2404652 w 2404652"/>
              <a:gd name="connsiteY4" fmla="*/ 0 h 4183881"/>
              <a:gd name="connsiteX5" fmla="*/ 2404652 w 2404652"/>
              <a:gd name="connsiteY5" fmla="*/ 697314 h 4183881"/>
              <a:gd name="connsiteX6" fmla="*/ 2404652 w 2404652"/>
              <a:gd name="connsiteY6" fmla="*/ 1310949 h 4183881"/>
              <a:gd name="connsiteX7" fmla="*/ 2404652 w 2404652"/>
              <a:gd name="connsiteY7" fmla="*/ 2050102 h 4183881"/>
              <a:gd name="connsiteX8" fmla="*/ 2404652 w 2404652"/>
              <a:gd name="connsiteY8" fmla="*/ 2663738 h 4183881"/>
              <a:gd name="connsiteX9" fmla="*/ 2404652 w 2404652"/>
              <a:gd name="connsiteY9" fmla="*/ 3402890 h 4183881"/>
              <a:gd name="connsiteX10" fmla="*/ 2404652 w 2404652"/>
              <a:gd name="connsiteY10" fmla="*/ 4183881 h 4183881"/>
              <a:gd name="connsiteX11" fmla="*/ 1779442 w 2404652"/>
              <a:gd name="connsiteY11" fmla="*/ 4183881 h 4183881"/>
              <a:gd name="connsiteX12" fmla="*/ 1154233 w 2404652"/>
              <a:gd name="connsiteY12" fmla="*/ 4183881 h 4183881"/>
              <a:gd name="connsiteX13" fmla="*/ 0 w 2404652"/>
              <a:gd name="connsiteY13" fmla="*/ 4183881 h 4183881"/>
              <a:gd name="connsiteX14" fmla="*/ 0 w 2404652"/>
              <a:gd name="connsiteY14" fmla="*/ 3528406 h 4183881"/>
              <a:gd name="connsiteX15" fmla="*/ 0 w 2404652"/>
              <a:gd name="connsiteY15" fmla="*/ 2789254 h 4183881"/>
              <a:gd name="connsiteX16" fmla="*/ 0 w 2404652"/>
              <a:gd name="connsiteY16" fmla="*/ 2175618 h 4183881"/>
              <a:gd name="connsiteX17" fmla="*/ 0 w 2404652"/>
              <a:gd name="connsiteY17" fmla="*/ 1478305 h 4183881"/>
              <a:gd name="connsiteX18" fmla="*/ 0 w 2404652"/>
              <a:gd name="connsiteY18" fmla="*/ 739152 h 4183881"/>
              <a:gd name="connsiteX19" fmla="*/ 0 w 2404652"/>
              <a:gd name="connsiteY19" fmla="*/ 0 h 418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04652" h="4183881" fill="none" extrusionOk="0">
                <a:moveTo>
                  <a:pt x="0" y="0"/>
                </a:moveTo>
                <a:cubicBezTo>
                  <a:pt x="238489" y="-28735"/>
                  <a:pt x="379720" y="1956"/>
                  <a:pt x="577116" y="0"/>
                </a:cubicBezTo>
                <a:cubicBezTo>
                  <a:pt x="774512" y="-1956"/>
                  <a:pt x="970684" y="-19554"/>
                  <a:pt x="1130186" y="0"/>
                </a:cubicBezTo>
                <a:cubicBezTo>
                  <a:pt x="1289688" y="19554"/>
                  <a:pt x="1488529" y="9071"/>
                  <a:pt x="1755396" y="0"/>
                </a:cubicBezTo>
                <a:cubicBezTo>
                  <a:pt x="2022263" y="-9071"/>
                  <a:pt x="2249519" y="27932"/>
                  <a:pt x="2404652" y="0"/>
                </a:cubicBezTo>
                <a:cubicBezTo>
                  <a:pt x="2387351" y="222356"/>
                  <a:pt x="2382378" y="374397"/>
                  <a:pt x="2404652" y="697314"/>
                </a:cubicBezTo>
                <a:cubicBezTo>
                  <a:pt x="2426926" y="1020231"/>
                  <a:pt x="2396913" y="1070038"/>
                  <a:pt x="2404652" y="1310949"/>
                </a:cubicBezTo>
                <a:cubicBezTo>
                  <a:pt x="2412391" y="1551861"/>
                  <a:pt x="2402651" y="1839892"/>
                  <a:pt x="2404652" y="2050102"/>
                </a:cubicBezTo>
                <a:cubicBezTo>
                  <a:pt x="2406653" y="2260312"/>
                  <a:pt x="2409074" y="2406502"/>
                  <a:pt x="2404652" y="2663738"/>
                </a:cubicBezTo>
                <a:cubicBezTo>
                  <a:pt x="2400230" y="2920974"/>
                  <a:pt x="2377792" y="3175664"/>
                  <a:pt x="2404652" y="3402890"/>
                </a:cubicBezTo>
                <a:cubicBezTo>
                  <a:pt x="2431512" y="3630116"/>
                  <a:pt x="2411776" y="3889131"/>
                  <a:pt x="2404652" y="4183881"/>
                </a:cubicBezTo>
                <a:cubicBezTo>
                  <a:pt x="2193158" y="4182623"/>
                  <a:pt x="2025836" y="4159260"/>
                  <a:pt x="1779442" y="4183881"/>
                </a:cubicBezTo>
                <a:cubicBezTo>
                  <a:pt x="1533048" y="4208503"/>
                  <a:pt x="1448777" y="4175105"/>
                  <a:pt x="1154233" y="4183881"/>
                </a:cubicBezTo>
                <a:cubicBezTo>
                  <a:pt x="859689" y="4192657"/>
                  <a:pt x="519954" y="4157605"/>
                  <a:pt x="0" y="4183881"/>
                </a:cubicBezTo>
                <a:cubicBezTo>
                  <a:pt x="-13768" y="4019413"/>
                  <a:pt x="23837" y="3699725"/>
                  <a:pt x="0" y="3528406"/>
                </a:cubicBezTo>
                <a:cubicBezTo>
                  <a:pt x="-23837" y="3357088"/>
                  <a:pt x="-27784" y="3008386"/>
                  <a:pt x="0" y="2789254"/>
                </a:cubicBezTo>
                <a:cubicBezTo>
                  <a:pt x="27784" y="2570122"/>
                  <a:pt x="134" y="2392790"/>
                  <a:pt x="0" y="2175618"/>
                </a:cubicBezTo>
                <a:cubicBezTo>
                  <a:pt x="-134" y="1958446"/>
                  <a:pt x="-23505" y="1711710"/>
                  <a:pt x="0" y="1478305"/>
                </a:cubicBezTo>
                <a:cubicBezTo>
                  <a:pt x="23505" y="1244900"/>
                  <a:pt x="1758" y="1097563"/>
                  <a:pt x="0" y="739152"/>
                </a:cubicBezTo>
                <a:cubicBezTo>
                  <a:pt x="-1758" y="380741"/>
                  <a:pt x="32132" y="198874"/>
                  <a:pt x="0" y="0"/>
                </a:cubicBezTo>
                <a:close/>
              </a:path>
              <a:path w="2404652" h="4183881" stroke="0" extrusionOk="0">
                <a:moveTo>
                  <a:pt x="0" y="0"/>
                </a:moveTo>
                <a:cubicBezTo>
                  <a:pt x="247493" y="-19419"/>
                  <a:pt x="334247" y="-8385"/>
                  <a:pt x="577116" y="0"/>
                </a:cubicBezTo>
                <a:cubicBezTo>
                  <a:pt x="819985" y="8385"/>
                  <a:pt x="878193" y="3961"/>
                  <a:pt x="1106140" y="0"/>
                </a:cubicBezTo>
                <a:cubicBezTo>
                  <a:pt x="1334087" y="-3961"/>
                  <a:pt x="1582216" y="-31666"/>
                  <a:pt x="1755396" y="0"/>
                </a:cubicBezTo>
                <a:cubicBezTo>
                  <a:pt x="1928576" y="31666"/>
                  <a:pt x="2250639" y="9552"/>
                  <a:pt x="2404652" y="0"/>
                </a:cubicBezTo>
                <a:cubicBezTo>
                  <a:pt x="2436953" y="142276"/>
                  <a:pt x="2401563" y="464049"/>
                  <a:pt x="2404652" y="655475"/>
                </a:cubicBezTo>
                <a:cubicBezTo>
                  <a:pt x="2407741" y="846902"/>
                  <a:pt x="2387486" y="1082442"/>
                  <a:pt x="2404652" y="1269111"/>
                </a:cubicBezTo>
                <a:cubicBezTo>
                  <a:pt x="2421818" y="1455780"/>
                  <a:pt x="2432100" y="1817653"/>
                  <a:pt x="2404652" y="1966424"/>
                </a:cubicBezTo>
                <a:cubicBezTo>
                  <a:pt x="2377204" y="2115195"/>
                  <a:pt x="2376834" y="2496979"/>
                  <a:pt x="2404652" y="2663738"/>
                </a:cubicBezTo>
                <a:cubicBezTo>
                  <a:pt x="2432470" y="2830497"/>
                  <a:pt x="2404645" y="3112871"/>
                  <a:pt x="2404652" y="3277373"/>
                </a:cubicBezTo>
                <a:cubicBezTo>
                  <a:pt x="2404659" y="3441876"/>
                  <a:pt x="2400640" y="3744560"/>
                  <a:pt x="2404652" y="4183881"/>
                </a:cubicBezTo>
                <a:cubicBezTo>
                  <a:pt x="2167391" y="4208419"/>
                  <a:pt x="2016554" y="4203473"/>
                  <a:pt x="1803489" y="4183881"/>
                </a:cubicBezTo>
                <a:cubicBezTo>
                  <a:pt x="1590424" y="4164289"/>
                  <a:pt x="1353456" y="4203088"/>
                  <a:pt x="1226373" y="4183881"/>
                </a:cubicBezTo>
                <a:cubicBezTo>
                  <a:pt x="1099290" y="4164674"/>
                  <a:pt x="857053" y="4164266"/>
                  <a:pt x="577116" y="4183881"/>
                </a:cubicBezTo>
                <a:cubicBezTo>
                  <a:pt x="297179" y="4203496"/>
                  <a:pt x="229584" y="4199349"/>
                  <a:pt x="0" y="4183881"/>
                </a:cubicBezTo>
                <a:cubicBezTo>
                  <a:pt x="9035" y="3895216"/>
                  <a:pt x="19401" y="3866625"/>
                  <a:pt x="0" y="3570245"/>
                </a:cubicBezTo>
                <a:cubicBezTo>
                  <a:pt x="-19401" y="3273865"/>
                  <a:pt x="-29543" y="3190474"/>
                  <a:pt x="0" y="2872932"/>
                </a:cubicBezTo>
                <a:cubicBezTo>
                  <a:pt x="29543" y="2555390"/>
                  <a:pt x="26763" y="2351540"/>
                  <a:pt x="0" y="2217457"/>
                </a:cubicBezTo>
                <a:cubicBezTo>
                  <a:pt x="-26763" y="2083375"/>
                  <a:pt x="-18957" y="1916084"/>
                  <a:pt x="0" y="1645660"/>
                </a:cubicBezTo>
                <a:cubicBezTo>
                  <a:pt x="18957" y="1375236"/>
                  <a:pt x="-7306" y="1241936"/>
                  <a:pt x="0" y="1032024"/>
                </a:cubicBezTo>
                <a:cubicBezTo>
                  <a:pt x="7306" y="822112"/>
                  <a:pt x="28725" y="267478"/>
                  <a:pt x="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983E9CE5-13C1-9144-A172-F4FFAF070A87}"/>
              </a:ext>
            </a:extLst>
          </p:cNvPr>
          <p:cNvSpPr/>
          <p:nvPr/>
        </p:nvSpPr>
        <p:spPr>
          <a:xfrm rot="2762019">
            <a:off x="3858266" y="1814959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86539F4-9A3C-7B4B-A658-927E7B1FF700}"/>
              </a:ext>
            </a:extLst>
          </p:cNvPr>
          <p:cNvSpPr/>
          <p:nvPr/>
        </p:nvSpPr>
        <p:spPr>
          <a:xfrm rot="2762019">
            <a:off x="1819623" y="5405287"/>
            <a:ext cx="1113746" cy="244209"/>
          </a:xfrm>
          <a:custGeom>
            <a:avLst/>
            <a:gdLst>
              <a:gd name="connsiteX0" fmla="*/ 0 w 1113746"/>
              <a:gd name="connsiteY0" fmla="*/ 0 h 244209"/>
              <a:gd name="connsiteX1" fmla="*/ 579148 w 1113746"/>
              <a:gd name="connsiteY1" fmla="*/ 0 h 244209"/>
              <a:gd name="connsiteX2" fmla="*/ 1113746 w 1113746"/>
              <a:gd name="connsiteY2" fmla="*/ 0 h 244209"/>
              <a:gd name="connsiteX3" fmla="*/ 1113746 w 1113746"/>
              <a:gd name="connsiteY3" fmla="*/ 244209 h 244209"/>
              <a:gd name="connsiteX4" fmla="*/ 568010 w 1113746"/>
              <a:gd name="connsiteY4" fmla="*/ 244209 h 244209"/>
              <a:gd name="connsiteX5" fmla="*/ 0 w 1113746"/>
              <a:gd name="connsiteY5" fmla="*/ 244209 h 244209"/>
              <a:gd name="connsiteX6" fmla="*/ 0 w 1113746"/>
              <a:gd name="connsiteY6" fmla="*/ 0 h 24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3746" h="244209" fill="none" extrusionOk="0">
                <a:moveTo>
                  <a:pt x="0" y="0"/>
                </a:moveTo>
                <a:cubicBezTo>
                  <a:pt x="234951" y="-27541"/>
                  <a:pt x="391095" y="28884"/>
                  <a:pt x="579148" y="0"/>
                </a:cubicBezTo>
                <a:cubicBezTo>
                  <a:pt x="767201" y="-28884"/>
                  <a:pt x="923726" y="25361"/>
                  <a:pt x="1113746" y="0"/>
                </a:cubicBezTo>
                <a:cubicBezTo>
                  <a:pt x="1103133" y="119101"/>
                  <a:pt x="1120213" y="185414"/>
                  <a:pt x="1113746" y="244209"/>
                </a:cubicBezTo>
                <a:cubicBezTo>
                  <a:pt x="891864" y="248991"/>
                  <a:pt x="767689" y="254512"/>
                  <a:pt x="568010" y="244209"/>
                </a:cubicBezTo>
                <a:cubicBezTo>
                  <a:pt x="368331" y="233906"/>
                  <a:pt x="239442" y="247255"/>
                  <a:pt x="0" y="244209"/>
                </a:cubicBezTo>
                <a:cubicBezTo>
                  <a:pt x="8073" y="182322"/>
                  <a:pt x="-10669" y="98544"/>
                  <a:pt x="0" y="0"/>
                </a:cubicBezTo>
                <a:close/>
              </a:path>
              <a:path w="1113746" h="244209" stroke="0" extrusionOk="0">
                <a:moveTo>
                  <a:pt x="0" y="0"/>
                </a:moveTo>
                <a:cubicBezTo>
                  <a:pt x="133954" y="6487"/>
                  <a:pt x="392609" y="-1891"/>
                  <a:pt x="545736" y="0"/>
                </a:cubicBezTo>
                <a:cubicBezTo>
                  <a:pt x="698863" y="1891"/>
                  <a:pt x="994952" y="-16114"/>
                  <a:pt x="1113746" y="0"/>
                </a:cubicBezTo>
                <a:cubicBezTo>
                  <a:pt x="1110212" y="65758"/>
                  <a:pt x="1123246" y="171231"/>
                  <a:pt x="1113746" y="244209"/>
                </a:cubicBezTo>
                <a:cubicBezTo>
                  <a:pt x="918113" y="255302"/>
                  <a:pt x="737099" y="245897"/>
                  <a:pt x="556873" y="244209"/>
                </a:cubicBezTo>
                <a:cubicBezTo>
                  <a:pt x="376647" y="242521"/>
                  <a:pt x="166442" y="251533"/>
                  <a:pt x="0" y="244209"/>
                </a:cubicBezTo>
                <a:cubicBezTo>
                  <a:pt x="4930" y="181973"/>
                  <a:pt x="-273" y="99297"/>
                  <a:pt x="0" y="0"/>
                </a:cubicBezTo>
                <a:close/>
              </a:path>
            </a:pathLst>
          </a:custGeom>
          <a:solidFill>
            <a:srgbClr val="FF7D8C">
              <a:alpha val="36679"/>
            </a:srgbClr>
          </a:solidFill>
          <a:ln w="15875">
            <a:solidFill>
              <a:srgbClr val="B46E8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0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7E894F7-63B5-D641-BBBB-38299402C899}"/>
              </a:ext>
            </a:extLst>
          </p:cNvPr>
          <p:cNvSpPr/>
          <p:nvPr/>
        </p:nvSpPr>
        <p:spPr>
          <a:xfrm>
            <a:off x="651933" y="506307"/>
            <a:ext cx="10960947" cy="5848773"/>
          </a:xfrm>
          <a:custGeom>
            <a:avLst/>
            <a:gdLst>
              <a:gd name="connsiteX0" fmla="*/ 0 w 10960947"/>
              <a:gd name="connsiteY0" fmla="*/ 0 h 5848773"/>
              <a:gd name="connsiteX1" fmla="*/ 575450 w 10960947"/>
              <a:gd name="connsiteY1" fmla="*/ 0 h 5848773"/>
              <a:gd name="connsiteX2" fmla="*/ 931680 w 10960947"/>
              <a:gd name="connsiteY2" fmla="*/ 0 h 5848773"/>
              <a:gd name="connsiteX3" fmla="*/ 1835959 w 10960947"/>
              <a:gd name="connsiteY3" fmla="*/ 0 h 5848773"/>
              <a:gd name="connsiteX4" fmla="*/ 2411408 w 10960947"/>
              <a:gd name="connsiteY4" fmla="*/ 0 h 5848773"/>
              <a:gd name="connsiteX5" fmla="*/ 2986858 w 10960947"/>
              <a:gd name="connsiteY5" fmla="*/ 0 h 5848773"/>
              <a:gd name="connsiteX6" fmla="*/ 3891136 w 10960947"/>
              <a:gd name="connsiteY6" fmla="*/ 0 h 5848773"/>
              <a:gd name="connsiteX7" fmla="*/ 4356976 w 10960947"/>
              <a:gd name="connsiteY7" fmla="*/ 0 h 5848773"/>
              <a:gd name="connsiteX8" fmla="*/ 5261255 w 10960947"/>
              <a:gd name="connsiteY8" fmla="*/ 0 h 5848773"/>
              <a:gd name="connsiteX9" fmla="*/ 6165533 w 10960947"/>
              <a:gd name="connsiteY9" fmla="*/ 0 h 5848773"/>
              <a:gd name="connsiteX10" fmla="*/ 6850592 w 10960947"/>
              <a:gd name="connsiteY10" fmla="*/ 0 h 5848773"/>
              <a:gd name="connsiteX11" fmla="*/ 7754870 w 10960947"/>
              <a:gd name="connsiteY11" fmla="*/ 0 h 5848773"/>
              <a:gd name="connsiteX12" fmla="*/ 8330320 w 10960947"/>
              <a:gd name="connsiteY12" fmla="*/ 0 h 5848773"/>
              <a:gd name="connsiteX13" fmla="*/ 8905769 w 10960947"/>
              <a:gd name="connsiteY13" fmla="*/ 0 h 5848773"/>
              <a:gd name="connsiteX14" fmla="*/ 9700438 w 10960947"/>
              <a:gd name="connsiteY14" fmla="*/ 0 h 5848773"/>
              <a:gd name="connsiteX15" fmla="*/ 10275888 w 10960947"/>
              <a:gd name="connsiteY15" fmla="*/ 0 h 5848773"/>
              <a:gd name="connsiteX16" fmla="*/ 10960947 w 10960947"/>
              <a:gd name="connsiteY16" fmla="*/ 0 h 5848773"/>
              <a:gd name="connsiteX17" fmla="*/ 10960947 w 10960947"/>
              <a:gd name="connsiteY17" fmla="*/ 766839 h 5848773"/>
              <a:gd name="connsiteX18" fmla="*/ 10960947 w 10960947"/>
              <a:gd name="connsiteY18" fmla="*/ 1475191 h 5848773"/>
              <a:gd name="connsiteX19" fmla="*/ 10960947 w 10960947"/>
              <a:gd name="connsiteY19" fmla="*/ 2183542 h 5848773"/>
              <a:gd name="connsiteX20" fmla="*/ 10960947 w 10960947"/>
              <a:gd name="connsiteY20" fmla="*/ 2657942 h 5848773"/>
              <a:gd name="connsiteX21" fmla="*/ 10960947 w 10960947"/>
              <a:gd name="connsiteY21" fmla="*/ 3190831 h 5848773"/>
              <a:gd name="connsiteX22" fmla="*/ 10960947 w 10960947"/>
              <a:gd name="connsiteY22" fmla="*/ 3899182 h 5848773"/>
              <a:gd name="connsiteX23" fmla="*/ 10960947 w 10960947"/>
              <a:gd name="connsiteY23" fmla="*/ 4490558 h 5848773"/>
              <a:gd name="connsiteX24" fmla="*/ 10960947 w 10960947"/>
              <a:gd name="connsiteY24" fmla="*/ 5023446 h 5848773"/>
              <a:gd name="connsiteX25" fmla="*/ 10960947 w 10960947"/>
              <a:gd name="connsiteY25" fmla="*/ 5848773 h 5848773"/>
              <a:gd name="connsiteX26" fmla="*/ 10275888 w 10960947"/>
              <a:gd name="connsiteY26" fmla="*/ 5848773 h 5848773"/>
              <a:gd name="connsiteX27" fmla="*/ 9590829 w 10960947"/>
              <a:gd name="connsiteY27" fmla="*/ 5848773 h 5848773"/>
              <a:gd name="connsiteX28" fmla="*/ 9124988 w 10960947"/>
              <a:gd name="connsiteY28" fmla="*/ 5848773 h 5848773"/>
              <a:gd name="connsiteX29" fmla="*/ 8330320 w 10960947"/>
              <a:gd name="connsiteY29" fmla="*/ 5848773 h 5848773"/>
              <a:gd name="connsiteX30" fmla="*/ 7864479 w 10960947"/>
              <a:gd name="connsiteY30" fmla="*/ 5848773 h 5848773"/>
              <a:gd name="connsiteX31" fmla="*/ 7069811 w 10960947"/>
              <a:gd name="connsiteY31" fmla="*/ 5848773 h 5848773"/>
              <a:gd name="connsiteX32" fmla="*/ 6713580 w 10960947"/>
              <a:gd name="connsiteY32" fmla="*/ 5848773 h 5848773"/>
              <a:gd name="connsiteX33" fmla="*/ 5918911 w 10960947"/>
              <a:gd name="connsiteY33" fmla="*/ 5848773 h 5848773"/>
              <a:gd name="connsiteX34" fmla="*/ 5453071 w 10960947"/>
              <a:gd name="connsiteY34" fmla="*/ 5848773 h 5848773"/>
              <a:gd name="connsiteX35" fmla="*/ 5096840 w 10960947"/>
              <a:gd name="connsiteY35" fmla="*/ 5848773 h 5848773"/>
              <a:gd name="connsiteX36" fmla="*/ 4631000 w 10960947"/>
              <a:gd name="connsiteY36" fmla="*/ 5848773 h 5848773"/>
              <a:gd name="connsiteX37" fmla="*/ 3836331 w 10960947"/>
              <a:gd name="connsiteY37" fmla="*/ 5848773 h 5848773"/>
              <a:gd name="connsiteX38" fmla="*/ 3370491 w 10960947"/>
              <a:gd name="connsiteY38" fmla="*/ 5848773 h 5848773"/>
              <a:gd name="connsiteX39" fmla="*/ 3014260 w 10960947"/>
              <a:gd name="connsiteY39" fmla="*/ 5848773 h 5848773"/>
              <a:gd name="connsiteX40" fmla="*/ 2548420 w 10960947"/>
              <a:gd name="connsiteY40" fmla="*/ 5848773 h 5848773"/>
              <a:gd name="connsiteX41" fmla="*/ 1972970 w 10960947"/>
              <a:gd name="connsiteY41" fmla="*/ 5848773 h 5848773"/>
              <a:gd name="connsiteX42" fmla="*/ 1287911 w 10960947"/>
              <a:gd name="connsiteY42" fmla="*/ 5848773 h 5848773"/>
              <a:gd name="connsiteX43" fmla="*/ 822071 w 10960947"/>
              <a:gd name="connsiteY43" fmla="*/ 5848773 h 5848773"/>
              <a:gd name="connsiteX44" fmla="*/ 0 w 10960947"/>
              <a:gd name="connsiteY44" fmla="*/ 5848773 h 5848773"/>
              <a:gd name="connsiteX45" fmla="*/ 0 w 10960947"/>
              <a:gd name="connsiteY45" fmla="*/ 5198909 h 5848773"/>
              <a:gd name="connsiteX46" fmla="*/ 0 w 10960947"/>
              <a:gd name="connsiteY46" fmla="*/ 4549046 h 5848773"/>
              <a:gd name="connsiteX47" fmla="*/ 0 w 10960947"/>
              <a:gd name="connsiteY47" fmla="*/ 3899182 h 5848773"/>
              <a:gd name="connsiteX48" fmla="*/ 0 w 10960947"/>
              <a:gd name="connsiteY48" fmla="*/ 3249318 h 5848773"/>
              <a:gd name="connsiteX49" fmla="*/ 0 w 10960947"/>
              <a:gd name="connsiteY49" fmla="*/ 2657942 h 5848773"/>
              <a:gd name="connsiteX50" fmla="*/ 0 w 10960947"/>
              <a:gd name="connsiteY50" fmla="*/ 1949591 h 5848773"/>
              <a:gd name="connsiteX51" fmla="*/ 0 w 10960947"/>
              <a:gd name="connsiteY51" fmla="*/ 1299727 h 5848773"/>
              <a:gd name="connsiteX52" fmla="*/ 0 w 10960947"/>
              <a:gd name="connsiteY52" fmla="*/ 0 h 58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60947" h="5848773" extrusionOk="0">
                <a:moveTo>
                  <a:pt x="0" y="0"/>
                </a:moveTo>
                <a:cubicBezTo>
                  <a:pt x="223363" y="-8541"/>
                  <a:pt x="343873" y="-20746"/>
                  <a:pt x="575450" y="0"/>
                </a:cubicBezTo>
                <a:cubicBezTo>
                  <a:pt x="807027" y="20746"/>
                  <a:pt x="753738" y="-5857"/>
                  <a:pt x="931680" y="0"/>
                </a:cubicBezTo>
                <a:cubicBezTo>
                  <a:pt x="1109622" y="5857"/>
                  <a:pt x="1510942" y="-19443"/>
                  <a:pt x="1835959" y="0"/>
                </a:cubicBezTo>
                <a:cubicBezTo>
                  <a:pt x="2160976" y="19443"/>
                  <a:pt x="2168203" y="15234"/>
                  <a:pt x="2411408" y="0"/>
                </a:cubicBezTo>
                <a:cubicBezTo>
                  <a:pt x="2654613" y="-15234"/>
                  <a:pt x="2762077" y="10791"/>
                  <a:pt x="2986858" y="0"/>
                </a:cubicBezTo>
                <a:cubicBezTo>
                  <a:pt x="3211639" y="-10791"/>
                  <a:pt x="3524267" y="380"/>
                  <a:pt x="3891136" y="0"/>
                </a:cubicBezTo>
                <a:cubicBezTo>
                  <a:pt x="4258005" y="-380"/>
                  <a:pt x="4235054" y="-22905"/>
                  <a:pt x="4356976" y="0"/>
                </a:cubicBezTo>
                <a:cubicBezTo>
                  <a:pt x="4478898" y="22905"/>
                  <a:pt x="5073424" y="-23278"/>
                  <a:pt x="5261255" y="0"/>
                </a:cubicBezTo>
                <a:cubicBezTo>
                  <a:pt x="5449086" y="23278"/>
                  <a:pt x="5800883" y="18308"/>
                  <a:pt x="6165533" y="0"/>
                </a:cubicBezTo>
                <a:cubicBezTo>
                  <a:pt x="6530183" y="-18308"/>
                  <a:pt x="6670297" y="10131"/>
                  <a:pt x="6850592" y="0"/>
                </a:cubicBezTo>
                <a:cubicBezTo>
                  <a:pt x="7030887" y="-10131"/>
                  <a:pt x="7421119" y="16558"/>
                  <a:pt x="7754870" y="0"/>
                </a:cubicBezTo>
                <a:cubicBezTo>
                  <a:pt x="8088621" y="-16558"/>
                  <a:pt x="8123322" y="-1094"/>
                  <a:pt x="8330320" y="0"/>
                </a:cubicBezTo>
                <a:cubicBezTo>
                  <a:pt x="8537318" y="1094"/>
                  <a:pt x="8714884" y="17953"/>
                  <a:pt x="8905769" y="0"/>
                </a:cubicBezTo>
                <a:cubicBezTo>
                  <a:pt x="9096654" y="-17953"/>
                  <a:pt x="9328992" y="-20487"/>
                  <a:pt x="9700438" y="0"/>
                </a:cubicBezTo>
                <a:cubicBezTo>
                  <a:pt x="10071884" y="20487"/>
                  <a:pt x="10142922" y="20807"/>
                  <a:pt x="10275888" y="0"/>
                </a:cubicBezTo>
                <a:cubicBezTo>
                  <a:pt x="10408854" y="-20807"/>
                  <a:pt x="10754049" y="-8609"/>
                  <a:pt x="10960947" y="0"/>
                </a:cubicBezTo>
                <a:cubicBezTo>
                  <a:pt x="10981757" y="265946"/>
                  <a:pt x="10965613" y="415959"/>
                  <a:pt x="10960947" y="766839"/>
                </a:cubicBezTo>
                <a:cubicBezTo>
                  <a:pt x="10956281" y="1117719"/>
                  <a:pt x="10930443" y="1141576"/>
                  <a:pt x="10960947" y="1475191"/>
                </a:cubicBezTo>
                <a:cubicBezTo>
                  <a:pt x="10991451" y="1808806"/>
                  <a:pt x="10987071" y="1900073"/>
                  <a:pt x="10960947" y="2183542"/>
                </a:cubicBezTo>
                <a:cubicBezTo>
                  <a:pt x="10934823" y="2467011"/>
                  <a:pt x="10957194" y="2506858"/>
                  <a:pt x="10960947" y="2657942"/>
                </a:cubicBezTo>
                <a:cubicBezTo>
                  <a:pt x="10964700" y="2809026"/>
                  <a:pt x="10964815" y="2991053"/>
                  <a:pt x="10960947" y="3190831"/>
                </a:cubicBezTo>
                <a:cubicBezTo>
                  <a:pt x="10957079" y="3390609"/>
                  <a:pt x="10983062" y="3569474"/>
                  <a:pt x="10960947" y="3899182"/>
                </a:cubicBezTo>
                <a:cubicBezTo>
                  <a:pt x="10938832" y="4228890"/>
                  <a:pt x="10934146" y="4334500"/>
                  <a:pt x="10960947" y="4490558"/>
                </a:cubicBezTo>
                <a:cubicBezTo>
                  <a:pt x="10987748" y="4646616"/>
                  <a:pt x="10939072" y="4822076"/>
                  <a:pt x="10960947" y="5023446"/>
                </a:cubicBezTo>
                <a:cubicBezTo>
                  <a:pt x="10982822" y="5224816"/>
                  <a:pt x="10958298" y="5681498"/>
                  <a:pt x="10960947" y="5848773"/>
                </a:cubicBezTo>
                <a:cubicBezTo>
                  <a:pt x="10651248" y="5817628"/>
                  <a:pt x="10577841" y="5838737"/>
                  <a:pt x="10275888" y="5848773"/>
                </a:cubicBezTo>
                <a:cubicBezTo>
                  <a:pt x="9973935" y="5858809"/>
                  <a:pt x="9775841" y="5835147"/>
                  <a:pt x="9590829" y="5848773"/>
                </a:cubicBezTo>
                <a:cubicBezTo>
                  <a:pt x="9405817" y="5862399"/>
                  <a:pt x="9268064" y="5831061"/>
                  <a:pt x="9124988" y="5848773"/>
                </a:cubicBezTo>
                <a:cubicBezTo>
                  <a:pt x="8981912" y="5866485"/>
                  <a:pt x="8589061" y="5867432"/>
                  <a:pt x="8330320" y="5848773"/>
                </a:cubicBezTo>
                <a:cubicBezTo>
                  <a:pt x="8071579" y="5830114"/>
                  <a:pt x="8001195" y="5868094"/>
                  <a:pt x="7864479" y="5848773"/>
                </a:cubicBezTo>
                <a:cubicBezTo>
                  <a:pt x="7727763" y="5829452"/>
                  <a:pt x="7358122" y="5842242"/>
                  <a:pt x="7069811" y="5848773"/>
                </a:cubicBezTo>
                <a:cubicBezTo>
                  <a:pt x="6781500" y="5855304"/>
                  <a:pt x="6885816" y="5851765"/>
                  <a:pt x="6713580" y="5848773"/>
                </a:cubicBezTo>
                <a:cubicBezTo>
                  <a:pt x="6541344" y="5845781"/>
                  <a:pt x="6165873" y="5881910"/>
                  <a:pt x="5918911" y="5848773"/>
                </a:cubicBezTo>
                <a:cubicBezTo>
                  <a:pt x="5671949" y="5815636"/>
                  <a:pt x="5560886" y="5852531"/>
                  <a:pt x="5453071" y="5848773"/>
                </a:cubicBezTo>
                <a:cubicBezTo>
                  <a:pt x="5345256" y="5845015"/>
                  <a:pt x="5209653" y="5854216"/>
                  <a:pt x="5096840" y="5848773"/>
                </a:cubicBezTo>
                <a:cubicBezTo>
                  <a:pt x="4984027" y="5843330"/>
                  <a:pt x="4817882" y="5856121"/>
                  <a:pt x="4631000" y="5848773"/>
                </a:cubicBezTo>
                <a:cubicBezTo>
                  <a:pt x="4444118" y="5841425"/>
                  <a:pt x="4013899" y="5843391"/>
                  <a:pt x="3836331" y="5848773"/>
                </a:cubicBezTo>
                <a:cubicBezTo>
                  <a:pt x="3658763" y="5854155"/>
                  <a:pt x="3492941" y="5854958"/>
                  <a:pt x="3370491" y="5848773"/>
                </a:cubicBezTo>
                <a:cubicBezTo>
                  <a:pt x="3248041" y="5842588"/>
                  <a:pt x="3187809" y="5864101"/>
                  <a:pt x="3014260" y="5848773"/>
                </a:cubicBezTo>
                <a:cubicBezTo>
                  <a:pt x="2840711" y="5833445"/>
                  <a:pt x="2654926" y="5832663"/>
                  <a:pt x="2548420" y="5848773"/>
                </a:cubicBezTo>
                <a:cubicBezTo>
                  <a:pt x="2441914" y="5864883"/>
                  <a:pt x="2131619" y="5864383"/>
                  <a:pt x="1972970" y="5848773"/>
                </a:cubicBezTo>
                <a:cubicBezTo>
                  <a:pt x="1814321" y="5833164"/>
                  <a:pt x="1544711" y="5851973"/>
                  <a:pt x="1287911" y="5848773"/>
                </a:cubicBezTo>
                <a:cubicBezTo>
                  <a:pt x="1031111" y="5845573"/>
                  <a:pt x="973216" y="5838870"/>
                  <a:pt x="822071" y="5848773"/>
                </a:cubicBezTo>
                <a:cubicBezTo>
                  <a:pt x="670926" y="5858676"/>
                  <a:pt x="365680" y="5815441"/>
                  <a:pt x="0" y="5848773"/>
                </a:cubicBezTo>
                <a:cubicBezTo>
                  <a:pt x="-27695" y="5591937"/>
                  <a:pt x="98" y="5421032"/>
                  <a:pt x="0" y="5198909"/>
                </a:cubicBezTo>
                <a:cubicBezTo>
                  <a:pt x="-98" y="4976786"/>
                  <a:pt x="-11605" y="4702736"/>
                  <a:pt x="0" y="4549046"/>
                </a:cubicBezTo>
                <a:cubicBezTo>
                  <a:pt x="11605" y="4395356"/>
                  <a:pt x="-22633" y="4169235"/>
                  <a:pt x="0" y="3899182"/>
                </a:cubicBezTo>
                <a:cubicBezTo>
                  <a:pt x="22633" y="3629129"/>
                  <a:pt x="9685" y="3518055"/>
                  <a:pt x="0" y="3249318"/>
                </a:cubicBezTo>
                <a:cubicBezTo>
                  <a:pt x="-9685" y="2980581"/>
                  <a:pt x="-26669" y="2829115"/>
                  <a:pt x="0" y="2657942"/>
                </a:cubicBezTo>
                <a:cubicBezTo>
                  <a:pt x="26669" y="2486769"/>
                  <a:pt x="-15058" y="2092346"/>
                  <a:pt x="0" y="1949591"/>
                </a:cubicBezTo>
                <a:cubicBezTo>
                  <a:pt x="15058" y="1806836"/>
                  <a:pt x="17808" y="1491826"/>
                  <a:pt x="0" y="1299727"/>
                </a:cubicBezTo>
                <a:cubicBezTo>
                  <a:pt x="-17808" y="1107628"/>
                  <a:pt x="-47891" y="3532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42610-2B15-2E4A-A035-C0FBB1ABC769}"/>
              </a:ext>
            </a:extLst>
          </p:cNvPr>
          <p:cNvSpPr txBox="1"/>
          <p:nvPr/>
        </p:nvSpPr>
        <p:spPr>
          <a:xfrm>
            <a:off x="2747787" y="521292"/>
            <a:ext cx="676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rgbClr val="7C4C5B"/>
                </a:solidFill>
                <a:latin typeface="Fontnya Ineth" panose="02000503000000000000" pitchFamily="2" charset="0"/>
              </a:rPr>
              <a:t>Subtema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9ED4DE-AAA3-5C45-9A5D-56AB2162AA89}"/>
              </a:ext>
            </a:extLst>
          </p:cNvPr>
          <p:cNvCxnSpPr>
            <a:cxnSpLocks/>
          </p:cNvCxnSpPr>
          <p:nvPr/>
        </p:nvCxnSpPr>
        <p:spPr>
          <a:xfrm>
            <a:off x="615526" y="1229178"/>
            <a:ext cx="10997354" cy="0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837B9E7-00F6-D542-978A-5D97C1DA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952983" y="5547093"/>
            <a:ext cx="585193" cy="5851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A154745-772F-6140-8841-2D27816E1274}"/>
              </a:ext>
            </a:extLst>
          </p:cNvPr>
          <p:cNvSpPr/>
          <p:nvPr/>
        </p:nvSpPr>
        <p:spPr>
          <a:xfrm>
            <a:off x="80433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D43B546-0A53-8241-9AC3-1CD39ECB23D4}"/>
              </a:ext>
            </a:extLst>
          </p:cNvPr>
          <p:cNvSpPr/>
          <p:nvPr/>
        </p:nvSpPr>
        <p:spPr>
          <a:xfrm>
            <a:off x="1461947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413CBE4-E98B-CD4C-B980-88EEB0552C4B}"/>
              </a:ext>
            </a:extLst>
          </p:cNvPr>
          <p:cNvSpPr/>
          <p:nvPr/>
        </p:nvSpPr>
        <p:spPr>
          <a:xfrm>
            <a:off x="2090173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E96E5B-264E-0B4A-B593-605BF0D9CD0C}"/>
              </a:ext>
            </a:extLst>
          </p:cNvPr>
          <p:cNvSpPr/>
          <p:nvPr/>
        </p:nvSpPr>
        <p:spPr>
          <a:xfrm>
            <a:off x="11007665" y="658708"/>
            <a:ext cx="475827" cy="432792"/>
          </a:xfrm>
          <a:custGeom>
            <a:avLst/>
            <a:gdLst>
              <a:gd name="connsiteX0" fmla="*/ 0 w 475827"/>
              <a:gd name="connsiteY0" fmla="*/ 0 h 432792"/>
              <a:gd name="connsiteX1" fmla="*/ 475827 w 475827"/>
              <a:gd name="connsiteY1" fmla="*/ 0 h 432792"/>
              <a:gd name="connsiteX2" fmla="*/ 475827 w 475827"/>
              <a:gd name="connsiteY2" fmla="*/ 432792 h 432792"/>
              <a:gd name="connsiteX3" fmla="*/ 0 w 475827"/>
              <a:gd name="connsiteY3" fmla="*/ 432792 h 432792"/>
              <a:gd name="connsiteX4" fmla="*/ 0 w 475827"/>
              <a:gd name="connsiteY4" fmla="*/ 0 h 43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27" h="432792" extrusionOk="0">
                <a:moveTo>
                  <a:pt x="0" y="0"/>
                </a:moveTo>
                <a:cubicBezTo>
                  <a:pt x="216676" y="22662"/>
                  <a:pt x="380128" y="-17871"/>
                  <a:pt x="475827" y="0"/>
                </a:cubicBezTo>
                <a:cubicBezTo>
                  <a:pt x="457581" y="168934"/>
                  <a:pt x="480812" y="220288"/>
                  <a:pt x="475827" y="432792"/>
                </a:cubicBezTo>
                <a:cubicBezTo>
                  <a:pt x="257718" y="438807"/>
                  <a:pt x="111534" y="416448"/>
                  <a:pt x="0" y="432792"/>
                </a:cubicBezTo>
                <a:cubicBezTo>
                  <a:pt x="-9542" y="264905"/>
                  <a:pt x="-1374" y="13076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BE6A8D0-4D08-1C46-8874-6202AED158A9}"/>
              </a:ext>
            </a:extLst>
          </p:cNvPr>
          <p:cNvCxnSpPr>
            <a:cxnSpLocks/>
          </p:cNvCxnSpPr>
          <p:nvPr/>
        </p:nvCxnSpPr>
        <p:spPr>
          <a:xfrm flipV="1">
            <a:off x="1535759" y="972507"/>
            <a:ext cx="349066" cy="4198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08AFF2B-B355-7E4D-9E3D-2A5E94D8D04C}"/>
              </a:ext>
            </a:extLst>
          </p:cNvPr>
          <p:cNvCxnSpPr>
            <a:cxnSpLocks/>
          </p:cNvCxnSpPr>
          <p:nvPr/>
        </p:nvCxnSpPr>
        <p:spPr>
          <a:xfrm>
            <a:off x="905135" y="758604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5144F8F-FE6D-D74D-8860-DC87F784AE85}"/>
              </a:ext>
            </a:extLst>
          </p:cNvPr>
          <p:cNvCxnSpPr>
            <a:cxnSpLocks/>
          </p:cNvCxnSpPr>
          <p:nvPr/>
        </p:nvCxnSpPr>
        <p:spPr>
          <a:xfrm flipH="1">
            <a:off x="882658" y="737741"/>
            <a:ext cx="325597" cy="285104"/>
          </a:xfrm>
          <a:prstGeom prst="line">
            <a:avLst/>
          </a:prstGeom>
          <a:ln w="19050">
            <a:solidFill>
              <a:srgbClr val="56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563223-A785-2B4F-A9AD-914CB19C5EB1}"/>
              </a:ext>
            </a:extLst>
          </p:cNvPr>
          <p:cNvSpPr/>
          <p:nvPr/>
        </p:nvSpPr>
        <p:spPr>
          <a:xfrm>
            <a:off x="2150895" y="728139"/>
            <a:ext cx="347208" cy="315569"/>
          </a:xfrm>
          <a:custGeom>
            <a:avLst/>
            <a:gdLst>
              <a:gd name="connsiteX0" fmla="*/ 0 w 347208"/>
              <a:gd name="connsiteY0" fmla="*/ 0 h 315569"/>
              <a:gd name="connsiteX1" fmla="*/ 347208 w 347208"/>
              <a:gd name="connsiteY1" fmla="*/ 0 h 315569"/>
              <a:gd name="connsiteX2" fmla="*/ 347208 w 347208"/>
              <a:gd name="connsiteY2" fmla="*/ 315569 h 315569"/>
              <a:gd name="connsiteX3" fmla="*/ 0 w 347208"/>
              <a:gd name="connsiteY3" fmla="*/ 315569 h 315569"/>
              <a:gd name="connsiteX4" fmla="*/ 0 w 347208"/>
              <a:gd name="connsiteY4" fmla="*/ 0 h 31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08" h="315569" extrusionOk="0">
                <a:moveTo>
                  <a:pt x="0" y="0"/>
                </a:moveTo>
                <a:cubicBezTo>
                  <a:pt x="148881" y="-11208"/>
                  <a:pt x="237034" y="-13781"/>
                  <a:pt x="347208" y="0"/>
                </a:cubicBezTo>
                <a:cubicBezTo>
                  <a:pt x="341302" y="76480"/>
                  <a:pt x="346578" y="215337"/>
                  <a:pt x="347208" y="315569"/>
                </a:cubicBezTo>
                <a:cubicBezTo>
                  <a:pt x="201158" y="320288"/>
                  <a:pt x="108458" y="305753"/>
                  <a:pt x="0" y="315569"/>
                </a:cubicBezTo>
                <a:cubicBezTo>
                  <a:pt x="2414" y="180360"/>
                  <a:pt x="5800" y="8171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2873155-1BB8-5C46-B277-C2AF4F4DCA25}"/>
              </a:ext>
            </a:extLst>
          </p:cNvPr>
          <p:cNvSpPr/>
          <p:nvPr/>
        </p:nvSpPr>
        <p:spPr>
          <a:xfrm>
            <a:off x="11079528" y="827549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313D315-41FF-1D44-B991-9B9502548271}"/>
              </a:ext>
            </a:extLst>
          </p:cNvPr>
          <p:cNvSpPr/>
          <p:nvPr/>
        </p:nvSpPr>
        <p:spPr>
          <a:xfrm>
            <a:off x="11150299" y="755442"/>
            <a:ext cx="237368" cy="195296"/>
          </a:xfrm>
          <a:custGeom>
            <a:avLst/>
            <a:gdLst>
              <a:gd name="connsiteX0" fmla="*/ 0 w 237368"/>
              <a:gd name="connsiteY0" fmla="*/ 0 h 195296"/>
              <a:gd name="connsiteX1" fmla="*/ 237368 w 237368"/>
              <a:gd name="connsiteY1" fmla="*/ 0 h 195296"/>
              <a:gd name="connsiteX2" fmla="*/ 237368 w 237368"/>
              <a:gd name="connsiteY2" fmla="*/ 195296 h 195296"/>
              <a:gd name="connsiteX3" fmla="*/ 0 w 237368"/>
              <a:gd name="connsiteY3" fmla="*/ 195296 h 195296"/>
              <a:gd name="connsiteX4" fmla="*/ 0 w 237368"/>
              <a:gd name="connsiteY4" fmla="*/ 0 h 19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68" h="195296" extrusionOk="0">
                <a:moveTo>
                  <a:pt x="0" y="0"/>
                </a:moveTo>
                <a:cubicBezTo>
                  <a:pt x="101179" y="7205"/>
                  <a:pt x="185631" y="8422"/>
                  <a:pt x="237368" y="0"/>
                </a:cubicBezTo>
                <a:cubicBezTo>
                  <a:pt x="245153" y="83238"/>
                  <a:pt x="242251" y="115282"/>
                  <a:pt x="237368" y="195296"/>
                </a:cubicBezTo>
                <a:cubicBezTo>
                  <a:pt x="151752" y="197038"/>
                  <a:pt x="110581" y="190452"/>
                  <a:pt x="0" y="195296"/>
                </a:cubicBezTo>
                <a:cubicBezTo>
                  <a:pt x="4133" y="131667"/>
                  <a:pt x="-203" y="4997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AAC819-C2A0-9241-B770-C6AAE27E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4333" y="1456343"/>
            <a:ext cx="585193" cy="585193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2743EDCD-1EE2-E940-B2A8-9E66BC8AD4F6}"/>
              </a:ext>
            </a:extLst>
          </p:cNvPr>
          <p:cNvSpPr/>
          <p:nvPr/>
        </p:nvSpPr>
        <p:spPr>
          <a:xfrm>
            <a:off x="1280160" y="2969191"/>
            <a:ext cx="4815840" cy="2778466"/>
          </a:xfrm>
          <a:custGeom>
            <a:avLst/>
            <a:gdLst>
              <a:gd name="connsiteX0" fmla="*/ 0 w 4815840"/>
              <a:gd name="connsiteY0" fmla="*/ 0 h 2778466"/>
              <a:gd name="connsiteX1" fmla="*/ 784294 w 4815840"/>
              <a:gd name="connsiteY1" fmla="*/ 0 h 2778466"/>
              <a:gd name="connsiteX2" fmla="*/ 1520429 w 4815840"/>
              <a:gd name="connsiteY2" fmla="*/ 0 h 2778466"/>
              <a:gd name="connsiteX3" fmla="*/ 2208407 w 4815840"/>
              <a:gd name="connsiteY3" fmla="*/ 0 h 2778466"/>
              <a:gd name="connsiteX4" fmla="*/ 2896384 w 4815840"/>
              <a:gd name="connsiteY4" fmla="*/ 0 h 2778466"/>
              <a:gd name="connsiteX5" fmla="*/ 3680678 w 4815840"/>
              <a:gd name="connsiteY5" fmla="*/ 0 h 2778466"/>
              <a:gd name="connsiteX6" fmla="*/ 4815840 w 4815840"/>
              <a:gd name="connsiteY6" fmla="*/ 0 h 2778466"/>
              <a:gd name="connsiteX7" fmla="*/ 4815840 w 4815840"/>
              <a:gd name="connsiteY7" fmla="*/ 611263 h 2778466"/>
              <a:gd name="connsiteX8" fmla="*/ 4815840 w 4815840"/>
              <a:gd name="connsiteY8" fmla="*/ 1333664 h 2778466"/>
              <a:gd name="connsiteX9" fmla="*/ 4815840 w 4815840"/>
              <a:gd name="connsiteY9" fmla="*/ 1944926 h 2778466"/>
              <a:gd name="connsiteX10" fmla="*/ 4815840 w 4815840"/>
              <a:gd name="connsiteY10" fmla="*/ 2778466 h 2778466"/>
              <a:gd name="connsiteX11" fmla="*/ 4224180 w 4815840"/>
              <a:gd name="connsiteY11" fmla="*/ 2778466 h 2778466"/>
              <a:gd name="connsiteX12" fmla="*/ 3439886 w 4815840"/>
              <a:gd name="connsiteY12" fmla="*/ 2778466 h 2778466"/>
              <a:gd name="connsiteX13" fmla="*/ 2800067 w 4815840"/>
              <a:gd name="connsiteY13" fmla="*/ 2778466 h 2778466"/>
              <a:gd name="connsiteX14" fmla="*/ 2015773 w 4815840"/>
              <a:gd name="connsiteY14" fmla="*/ 2778466 h 2778466"/>
              <a:gd name="connsiteX15" fmla="*/ 1424113 w 4815840"/>
              <a:gd name="connsiteY15" fmla="*/ 2778466 h 2778466"/>
              <a:gd name="connsiteX16" fmla="*/ 880611 w 4815840"/>
              <a:gd name="connsiteY16" fmla="*/ 2778466 h 2778466"/>
              <a:gd name="connsiteX17" fmla="*/ 0 w 4815840"/>
              <a:gd name="connsiteY17" fmla="*/ 2778466 h 2778466"/>
              <a:gd name="connsiteX18" fmla="*/ 0 w 4815840"/>
              <a:gd name="connsiteY18" fmla="*/ 2056065 h 2778466"/>
              <a:gd name="connsiteX19" fmla="*/ 0 w 4815840"/>
              <a:gd name="connsiteY19" fmla="*/ 1444802 h 2778466"/>
              <a:gd name="connsiteX20" fmla="*/ 0 w 4815840"/>
              <a:gd name="connsiteY20" fmla="*/ 694617 h 2778466"/>
              <a:gd name="connsiteX21" fmla="*/ 0 w 4815840"/>
              <a:gd name="connsiteY21" fmla="*/ 0 h 27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5840" h="2778466" fill="none" extrusionOk="0">
                <a:moveTo>
                  <a:pt x="0" y="0"/>
                </a:moveTo>
                <a:cubicBezTo>
                  <a:pt x="383744" y="-13424"/>
                  <a:pt x="430544" y="24646"/>
                  <a:pt x="784294" y="0"/>
                </a:cubicBezTo>
                <a:cubicBezTo>
                  <a:pt x="1138044" y="-24646"/>
                  <a:pt x="1309955" y="36437"/>
                  <a:pt x="1520429" y="0"/>
                </a:cubicBezTo>
                <a:cubicBezTo>
                  <a:pt x="1730903" y="-36437"/>
                  <a:pt x="1954557" y="18677"/>
                  <a:pt x="2208407" y="0"/>
                </a:cubicBezTo>
                <a:cubicBezTo>
                  <a:pt x="2462257" y="-18677"/>
                  <a:pt x="2686578" y="24520"/>
                  <a:pt x="2896384" y="0"/>
                </a:cubicBezTo>
                <a:cubicBezTo>
                  <a:pt x="3106190" y="-24520"/>
                  <a:pt x="3406073" y="12605"/>
                  <a:pt x="3680678" y="0"/>
                </a:cubicBezTo>
                <a:cubicBezTo>
                  <a:pt x="3955283" y="-12605"/>
                  <a:pt x="4398490" y="-25304"/>
                  <a:pt x="4815840" y="0"/>
                </a:cubicBezTo>
                <a:cubicBezTo>
                  <a:pt x="4841249" y="191515"/>
                  <a:pt x="4809019" y="321582"/>
                  <a:pt x="4815840" y="611263"/>
                </a:cubicBezTo>
                <a:cubicBezTo>
                  <a:pt x="4822661" y="900944"/>
                  <a:pt x="4802418" y="1092645"/>
                  <a:pt x="4815840" y="1333664"/>
                </a:cubicBezTo>
                <a:cubicBezTo>
                  <a:pt x="4829262" y="1574683"/>
                  <a:pt x="4831357" y="1745860"/>
                  <a:pt x="4815840" y="1944926"/>
                </a:cubicBezTo>
                <a:cubicBezTo>
                  <a:pt x="4800323" y="2143992"/>
                  <a:pt x="4801118" y="2575838"/>
                  <a:pt x="4815840" y="2778466"/>
                </a:cubicBezTo>
                <a:cubicBezTo>
                  <a:pt x="4605200" y="2783637"/>
                  <a:pt x="4473676" y="2793952"/>
                  <a:pt x="4224180" y="2778466"/>
                </a:cubicBezTo>
                <a:cubicBezTo>
                  <a:pt x="3974684" y="2762980"/>
                  <a:pt x="3691652" y="2789471"/>
                  <a:pt x="3439886" y="2778466"/>
                </a:cubicBezTo>
                <a:cubicBezTo>
                  <a:pt x="3188120" y="2767461"/>
                  <a:pt x="2935432" y="2758044"/>
                  <a:pt x="2800067" y="2778466"/>
                </a:cubicBezTo>
                <a:cubicBezTo>
                  <a:pt x="2664702" y="2798888"/>
                  <a:pt x="2339196" y="2777754"/>
                  <a:pt x="2015773" y="2778466"/>
                </a:cubicBezTo>
                <a:cubicBezTo>
                  <a:pt x="1692350" y="2779178"/>
                  <a:pt x="1593240" y="2771154"/>
                  <a:pt x="1424113" y="2778466"/>
                </a:cubicBezTo>
                <a:cubicBezTo>
                  <a:pt x="1254986" y="2785778"/>
                  <a:pt x="1031846" y="2791803"/>
                  <a:pt x="880611" y="2778466"/>
                </a:cubicBezTo>
                <a:cubicBezTo>
                  <a:pt x="729376" y="2765129"/>
                  <a:pt x="267526" y="2809466"/>
                  <a:pt x="0" y="2778466"/>
                </a:cubicBezTo>
                <a:cubicBezTo>
                  <a:pt x="-22717" y="2468502"/>
                  <a:pt x="-6605" y="2283547"/>
                  <a:pt x="0" y="2056065"/>
                </a:cubicBezTo>
                <a:cubicBezTo>
                  <a:pt x="6605" y="1828583"/>
                  <a:pt x="9788" y="1726815"/>
                  <a:pt x="0" y="1444802"/>
                </a:cubicBezTo>
                <a:cubicBezTo>
                  <a:pt x="-9788" y="1162789"/>
                  <a:pt x="-26224" y="901595"/>
                  <a:pt x="0" y="694617"/>
                </a:cubicBezTo>
                <a:cubicBezTo>
                  <a:pt x="26224" y="487639"/>
                  <a:pt x="-22068" y="143488"/>
                  <a:pt x="0" y="0"/>
                </a:cubicBezTo>
                <a:close/>
              </a:path>
              <a:path w="4815840" h="2778466" stroke="0" extrusionOk="0">
                <a:moveTo>
                  <a:pt x="0" y="0"/>
                </a:moveTo>
                <a:cubicBezTo>
                  <a:pt x="223059" y="23541"/>
                  <a:pt x="363294" y="11942"/>
                  <a:pt x="639819" y="0"/>
                </a:cubicBezTo>
                <a:cubicBezTo>
                  <a:pt x="916344" y="-11942"/>
                  <a:pt x="1072205" y="-12970"/>
                  <a:pt x="1183321" y="0"/>
                </a:cubicBezTo>
                <a:cubicBezTo>
                  <a:pt x="1294437" y="12970"/>
                  <a:pt x="1734622" y="26198"/>
                  <a:pt x="1967615" y="0"/>
                </a:cubicBezTo>
                <a:cubicBezTo>
                  <a:pt x="2200608" y="-26198"/>
                  <a:pt x="2403399" y="-27139"/>
                  <a:pt x="2607433" y="0"/>
                </a:cubicBezTo>
                <a:cubicBezTo>
                  <a:pt x="2811467" y="27139"/>
                  <a:pt x="2956472" y="-9278"/>
                  <a:pt x="3247252" y="0"/>
                </a:cubicBezTo>
                <a:cubicBezTo>
                  <a:pt x="3538032" y="9278"/>
                  <a:pt x="3725154" y="-18238"/>
                  <a:pt x="4031546" y="0"/>
                </a:cubicBezTo>
                <a:cubicBezTo>
                  <a:pt x="4337938" y="18238"/>
                  <a:pt x="4522797" y="23332"/>
                  <a:pt x="4815840" y="0"/>
                </a:cubicBezTo>
                <a:cubicBezTo>
                  <a:pt x="4784344" y="160267"/>
                  <a:pt x="4833974" y="401329"/>
                  <a:pt x="4815840" y="750186"/>
                </a:cubicBezTo>
                <a:cubicBezTo>
                  <a:pt x="4797706" y="1099043"/>
                  <a:pt x="4841350" y="1098870"/>
                  <a:pt x="4815840" y="1389233"/>
                </a:cubicBezTo>
                <a:cubicBezTo>
                  <a:pt x="4790330" y="1679596"/>
                  <a:pt x="4809882" y="1893152"/>
                  <a:pt x="4815840" y="2028280"/>
                </a:cubicBezTo>
                <a:cubicBezTo>
                  <a:pt x="4821798" y="2163408"/>
                  <a:pt x="4842528" y="2474405"/>
                  <a:pt x="4815840" y="2778466"/>
                </a:cubicBezTo>
                <a:cubicBezTo>
                  <a:pt x="4614322" y="2800384"/>
                  <a:pt x="4271767" y="2749294"/>
                  <a:pt x="4079704" y="2778466"/>
                </a:cubicBezTo>
                <a:cubicBezTo>
                  <a:pt x="3887641" y="2807638"/>
                  <a:pt x="3471309" y="2769092"/>
                  <a:pt x="3295411" y="2778466"/>
                </a:cubicBezTo>
                <a:cubicBezTo>
                  <a:pt x="3119513" y="2787840"/>
                  <a:pt x="2720620" y="2783685"/>
                  <a:pt x="2511117" y="2778466"/>
                </a:cubicBezTo>
                <a:cubicBezTo>
                  <a:pt x="2301614" y="2773247"/>
                  <a:pt x="2048110" y="2769816"/>
                  <a:pt x="1919456" y="2778466"/>
                </a:cubicBezTo>
                <a:cubicBezTo>
                  <a:pt x="1790802" y="2787116"/>
                  <a:pt x="1555797" y="2808645"/>
                  <a:pt x="1231479" y="2778466"/>
                </a:cubicBezTo>
                <a:cubicBezTo>
                  <a:pt x="907161" y="2748287"/>
                  <a:pt x="269018" y="2815112"/>
                  <a:pt x="0" y="2778466"/>
                </a:cubicBezTo>
                <a:cubicBezTo>
                  <a:pt x="22334" y="2599122"/>
                  <a:pt x="18759" y="2226278"/>
                  <a:pt x="0" y="2083850"/>
                </a:cubicBezTo>
                <a:cubicBezTo>
                  <a:pt x="-18759" y="1941422"/>
                  <a:pt x="13181" y="1744999"/>
                  <a:pt x="0" y="1444802"/>
                </a:cubicBezTo>
                <a:cubicBezTo>
                  <a:pt x="-13181" y="1144605"/>
                  <a:pt x="-9431" y="1090141"/>
                  <a:pt x="0" y="805755"/>
                </a:cubicBezTo>
                <a:cubicBezTo>
                  <a:pt x="9431" y="521369"/>
                  <a:pt x="16398" y="217693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DC60909-DFAF-1A4F-9229-07133F8A945D}"/>
              </a:ext>
            </a:extLst>
          </p:cNvPr>
          <p:cNvSpPr/>
          <p:nvPr/>
        </p:nvSpPr>
        <p:spPr>
          <a:xfrm>
            <a:off x="6329016" y="2969191"/>
            <a:ext cx="4815840" cy="2778466"/>
          </a:xfrm>
          <a:custGeom>
            <a:avLst/>
            <a:gdLst>
              <a:gd name="connsiteX0" fmla="*/ 0 w 4815840"/>
              <a:gd name="connsiteY0" fmla="*/ 0 h 2778466"/>
              <a:gd name="connsiteX1" fmla="*/ 784294 w 4815840"/>
              <a:gd name="connsiteY1" fmla="*/ 0 h 2778466"/>
              <a:gd name="connsiteX2" fmla="*/ 1520429 w 4815840"/>
              <a:gd name="connsiteY2" fmla="*/ 0 h 2778466"/>
              <a:gd name="connsiteX3" fmla="*/ 2208407 w 4815840"/>
              <a:gd name="connsiteY3" fmla="*/ 0 h 2778466"/>
              <a:gd name="connsiteX4" fmla="*/ 2896384 w 4815840"/>
              <a:gd name="connsiteY4" fmla="*/ 0 h 2778466"/>
              <a:gd name="connsiteX5" fmla="*/ 3680678 w 4815840"/>
              <a:gd name="connsiteY5" fmla="*/ 0 h 2778466"/>
              <a:gd name="connsiteX6" fmla="*/ 4815840 w 4815840"/>
              <a:gd name="connsiteY6" fmla="*/ 0 h 2778466"/>
              <a:gd name="connsiteX7" fmla="*/ 4815840 w 4815840"/>
              <a:gd name="connsiteY7" fmla="*/ 611263 h 2778466"/>
              <a:gd name="connsiteX8" fmla="*/ 4815840 w 4815840"/>
              <a:gd name="connsiteY8" fmla="*/ 1333664 h 2778466"/>
              <a:gd name="connsiteX9" fmla="*/ 4815840 w 4815840"/>
              <a:gd name="connsiteY9" fmla="*/ 1944926 h 2778466"/>
              <a:gd name="connsiteX10" fmla="*/ 4815840 w 4815840"/>
              <a:gd name="connsiteY10" fmla="*/ 2778466 h 2778466"/>
              <a:gd name="connsiteX11" fmla="*/ 4224180 w 4815840"/>
              <a:gd name="connsiteY11" fmla="*/ 2778466 h 2778466"/>
              <a:gd name="connsiteX12" fmla="*/ 3439886 w 4815840"/>
              <a:gd name="connsiteY12" fmla="*/ 2778466 h 2778466"/>
              <a:gd name="connsiteX13" fmla="*/ 2800067 w 4815840"/>
              <a:gd name="connsiteY13" fmla="*/ 2778466 h 2778466"/>
              <a:gd name="connsiteX14" fmla="*/ 2015773 w 4815840"/>
              <a:gd name="connsiteY14" fmla="*/ 2778466 h 2778466"/>
              <a:gd name="connsiteX15" fmla="*/ 1424113 w 4815840"/>
              <a:gd name="connsiteY15" fmla="*/ 2778466 h 2778466"/>
              <a:gd name="connsiteX16" fmla="*/ 880611 w 4815840"/>
              <a:gd name="connsiteY16" fmla="*/ 2778466 h 2778466"/>
              <a:gd name="connsiteX17" fmla="*/ 0 w 4815840"/>
              <a:gd name="connsiteY17" fmla="*/ 2778466 h 2778466"/>
              <a:gd name="connsiteX18" fmla="*/ 0 w 4815840"/>
              <a:gd name="connsiteY18" fmla="*/ 2056065 h 2778466"/>
              <a:gd name="connsiteX19" fmla="*/ 0 w 4815840"/>
              <a:gd name="connsiteY19" fmla="*/ 1444802 h 2778466"/>
              <a:gd name="connsiteX20" fmla="*/ 0 w 4815840"/>
              <a:gd name="connsiteY20" fmla="*/ 694617 h 2778466"/>
              <a:gd name="connsiteX21" fmla="*/ 0 w 4815840"/>
              <a:gd name="connsiteY21" fmla="*/ 0 h 27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5840" h="2778466" fill="none" extrusionOk="0">
                <a:moveTo>
                  <a:pt x="0" y="0"/>
                </a:moveTo>
                <a:cubicBezTo>
                  <a:pt x="383744" y="-13424"/>
                  <a:pt x="430544" y="24646"/>
                  <a:pt x="784294" y="0"/>
                </a:cubicBezTo>
                <a:cubicBezTo>
                  <a:pt x="1138044" y="-24646"/>
                  <a:pt x="1309955" y="36437"/>
                  <a:pt x="1520429" y="0"/>
                </a:cubicBezTo>
                <a:cubicBezTo>
                  <a:pt x="1730903" y="-36437"/>
                  <a:pt x="1954557" y="18677"/>
                  <a:pt x="2208407" y="0"/>
                </a:cubicBezTo>
                <a:cubicBezTo>
                  <a:pt x="2462257" y="-18677"/>
                  <a:pt x="2686578" y="24520"/>
                  <a:pt x="2896384" y="0"/>
                </a:cubicBezTo>
                <a:cubicBezTo>
                  <a:pt x="3106190" y="-24520"/>
                  <a:pt x="3406073" y="12605"/>
                  <a:pt x="3680678" y="0"/>
                </a:cubicBezTo>
                <a:cubicBezTo>
                  <a:pt x="3955283" y="-12605"/>
                  <a:pt x="4398490" y="-25304"/>
                  <a:pt x="4815840" y="0"/>
                </a:cubicBezTo>
                <a:cubicBezTo>
                  <a:pt x="4841249" y="191515"/>
                  <a:pt x="4809019" y="321582"/>
                  <a:pt x="4815840" y="611263"/>
                </a:cubicBezTo>
                <a:cubicBezTo>
                  <a:pt x="4822661" y="900944"/>
                  <a:pt x="4802418" y="1092645"/>
                  <a:pt x="4815840" y="1333664"/>
                </a:cubicBezTo>
                <a:cubicBezTo>
                  <a:pt x="4829262" y="1574683"/>
                  <a:pt x="4831357" y="1745860"/>
                  <a:pt x="4815840" y="1944926"/>
                </a:cubicBezTo>
                <a:cubicBezTo>
                  <a:pt x="4800323" y="2143992"/>
                  <a:pt x="4801118" y="2575838"/>
                  <a:pt x="4815840" y="2778466"/>
                </a:cubicBezTo>
                <a:cubicBezTo>
                  <a:pt x="4605200" y="2783637"/>
                  <a:pt x="4473676" y="2793952"/>
                  <a:pt x="4224180" y="2778466"/>
                </a:cubicBezTo>
                <a:cubicBezTo>
                  <a:pt x="3974684" y="2762980"/>
                  <a:pt x="3691652" y="2789471"/>
                  <a:pt x="3439886" y="2778466"/>
                </a:cubicBezTo>
                <a:cubicBezTo>
                  <a:pt x="3188120" y="2767461"/>
                  <a:pt x="2935432" y="2758044"/>
                  <a:pt x="2800067" y="2778466"/>
                </a:cubicBezTo>
                <a:cubicBezTo>
                  <a:pt x="2664702" y="2798888"/>
                  <a:pt x="2339196" y="2777754"/>
                  <a:pt x="2015773" y="2778466"/>
                </a:cubicBezTo>
                <a:cubicBezTo>
                  <a:pt x="1692350" y="2779178"/>
                  <a:pt x="1593240" y="2771154"/>
                  <a:pt x="1424113" y="2778466"/>
                </a:cubicBezTo>
                <a:cubicBezTo>
                  <a:pt x="1254986" y="2785778"/>
                  <a:pt x="1031846" y="2791803"/>
                  <a:pt x="880611" y="2778466"/>
                </a:cubicBezTo>
                <a:cubicBezTo>
                  <a:pt x="729376" y="2765129"/>
                  <a:pt x="267526" y="2809466"/>
                  <a:pt x="0" y="2778466"/>
                </a:cubicBezTo>
                <a:cubicBezTo>
                  <a:pt x="-22717" y="2468502"/>
                  <a:pt x="-6605" y="2283547"/>
                  <a:pt x="0" y="2056065"/>
                </a:cubicBezTo>
                <a:cubicBezTo>
                  <a:pt x="6605" y="1828583"/>
                  <a:pt x="9788" y="1726815"/>
                  <a:pt x="0" y="1444802"/>
                </a:cubicBezTo>
                <a:cubicBezTo>
                  <a:pt x="-9788" y="1162789"/>
                  <a:pt x="-26224" y="901595"/>
                  <a:pt x="0" y="694617"/>
                </a:cubicBezTo>
                <a:cubicBezTo>
                  <a:pt x="26224" y="487639"/>
                  <a:pt x="-22068" y="143488"/>
                  <a:pt x="0" y="0"/>
                </a:cubicBezTo>
                <a:close/>
              </a:path>
              <a:path w="4815840" h="2778466" stroke="0" extrusionOk="0">
                <a:moveTo>
                  <a:pt x="0" y="0"/>
                </a:moveTo>
                <a:cubicBezTo>
                  <a:pt x="223059" y="23541"/>
                  <a:pt x="363294" y="11942"/>
                  <a:pt x="639819" y="0"/>
                </a:cubicBezTo>
                <a:cubicBezTo>
                  <a:pt x="916344" y="-11942"/>
                  <a:pt x="1072205" y="-12970"/>
                  <a:pt x="1183321" y="0"/>
                </a:cubicBezTo>
                <a:cubicBezTo>
                  <a:pt x="1294437" y="12970"/>
                  <a:pt x="1734622" y="26198"/>
                  <a:pt x="1967615" y="0"/>
                </a:cubicBezTo>
                <a:cubicBezTo>
                  <a:pt x="2200608" y="-26198"/>
                  <a:pt x="2403399" y="-27139"/>
                  <a:pt x="2607433" y="0"/>
                </a:cubicBezTo>
                <a:cubicBezTo>
                  <a:pt x="2811467" y="27139"/>
                  <a:pt x="2956472" y="-9278"/>
                  <a:pt x="3247252" y="0"/>
                </a:cubicBezTo>
                <a:cubicBezTo>
                  <a:pt x="3538032" y="9278"/>
                  <a:pt x="3725154" y="-18238"/>
                  <a:pt x="4031546" y="0"/>
                </a:cubicBezTo>
                <a:cubicBezTo>
                  <a:pt x="4337938" y="18238"/>
                  <a:pt x="4522797" y="23332"/>
                  <a:pt x="4815840" y="0"/>
                </a:cubicBezTo>
                <a:cubicBezTo>
                  <a:pt x="4784344" y="160267"/>
                  <a:pt x="4833974" y="401329"/>
                  <a:pt x="4815840" y="750186"/>
                </a:cubicBezTo>
                <a:cubicBezTo>
                  <a:pt x="4797706" y="1099043"/>
                  <a:pt x="4841350" y="1098870"/>
                  <a:pt x="4815840" y="1389233"/>
                </a:cubicBezTo>
                <a:cubicBezTo>
                  <a:pt x="4790330" y="1679596"/>
                  <a:pt x="4809882" y="1893152"/>
                  <a:pt x="4815840" y="2028280"/>
                </a:cubicBezTo>
                <a:cubicBezTo>
                  <a:pt x="4821798" y="2163408"/>
                  <a:pt x="4842528" y="2474405"/>
                  <a:pt x="4815840" y="2778466"/>
                </a:cubicBezTo>
                <a:cubicBezTo>
                  <a:pt x="4614322" y="2800384"/>
                  <a:pt x="4271767" y="2749294"/>
                  <a:pt x="4079704" y="2778466"/>
                </a:cubicBezTo>
                <a:cubicBezTo>
                  <a:pt x="3887641" y="2807638"/>
                  <a:pt x="3471309" y="2769092"/>
                  <a:pt x="3295411" y="2778466"/>
                </a:cubicBezTo>
                <a:cubicBezTo>
                  <a:pt x="3119513" y="2787840"/>
                  <a:pt x="2720620" y="2783685"/>
                  <a:pt x="2511117" y="2778466"/>
                </a:cubicBezTo>
                <a:cubicBezTo>
                  <a:pt x="2301614" y="2773247"/>
                  <a:pt x="2048110" y="2769816"/>
                  <a:pt x="1919456" y="2778466"/>
                </a:cubicBezTo>
                <a:cubicBezTo>
                  <a:pt x="1790802" y="2787116"/>
                  <a:pt x="1555797" y="2808645"/>
                  <a:pt x="1231479" y="2778466"/>
                </a:cubicBezTo>
                <a:cubicBezTo>
                  <a:pt x="907161" y="2748287"/>
                  <a:pt x="269018" y="2815112"/>
                  <a:pt x="0" y="2778466"/>
                </a:cubicBezTo>
                <a:cubicBezTo>
                  <a:pt x="22334" y="2599122"/>
                  <a:pt x="18759" y="2226278"/>
                  <a:pt x="0" y="2083850"/>
                </a:cubicBezTo>
                <a:cubicBezTo>
                  <a:pt x="-18759" y="1941422"/>
                  <a:pt x="13181" y="1744999"/>
                  <a:pt x="0" y="1444802"/>
                </a:cubicBezTo>
                <a:cubicBezTo>
                  <a:pt x="-13181" y="1144605"/>
                  <a:pt x="-9431" y="1090141"/>
                  <a:pt x="0" y="805755"/>
                </a:cubicBezTo>
                <a:cubicBezTo>
                  <a:pt x="9431" y="521369"/>
                  <a:pt x="16398" y="217693"/>
                  <a:pt x="0" y="0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>
            <a:solidFill>
              <a:srgbClr val="56353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3C252C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B11DEDA-2B04-C543-A234-A7514A892E38}"/>
              </a:ext>
            </a:extLst>
          </p:cNvPr>
          <p:cNvSpPr/>
          <p:nvPr/>
        </p:nvSpPr>
        <p:spPr>
          <a:xfrm>
            <a:off x="3271511" y="1743986"/>
            <a:ext cx="833137" cy="761377"/>
          </a:xfrm>
          <a:custGeom>
            <a:avLst/>
            <a:gdLst>
              <a:gd name="connsiteX0" fmla="*/ 0 w 833137"/>
              <a:gd name="connsiteY0" fmla="*/ 380689 h 761377"/>
              <a:gd name="connsiteX1" fmla="*/ 416569 w 833137"/>
              <a:gd name="connsiteY1" fmla="*/ 0 h 761377"/>
              <a:gd name="connsiteX2" fmla="*/ 833138 w 833137"/>
              <a:gd name="connsiteY2" fmla="*/ 380689 h 761377"/>
              <a:gd name="connsiteX3" fmla="*/ 416569 w 833137"/>
              <a:gd name="connsiteY3" fmla="*/ 761378 h 761377"/>
              <a:gd name="connsiteX4" fmla="*/ 0 w 833137"/>
              <a:gd name="connsiteY4" fmla="*/ 380689 h 7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61377" fill="none" extrusionOk="0">
                <a:moveTo>
                  <a:pt x="0" y="380689"/>
                </a:moveTo>
                <a:cubicBezTo>
                  <a:pt x="47564" y="176083"/>
                  <a:pt x="202734" y="-33401"/>
                  <a:pt x="416569" y="0"/>
                </a:cubicBezTo>
                <a:cubicBezTo>
                  <a:pt x="623697" y="-3513"/>
                  <a:pt x="824670" y="178413"/>
                  <a:pt x="833138" y="380689"/>
                </a:cubicBezTo>
                <a:cubicBezTo>
                  <a:pt x="828127" y="543154"/>
                  <a:pt x="641243" y="768869"/>
                  <a:pt x="416569" y="761378"/>
                </a:cubicBezTo>
                <a:cubicBezTo>
                  <a:pt x="207359" y="773053"/>
                  <a:pt x="53593" y="603824"/>
                  <a:pt x="0" y="380689"/>
                </a:cubicBezTo>
                <a:close/>
              </a:path>
              <a:path w="833137" h="761377" stroke="0" extrusionOk="0">
                <a:moveTo>
                  <a:pt x="0" y="380689"/>
                </a:moveTo>
                <a:cubicBezTo>
                  <a:pt x="-8114" y="165435"/>
                  <a:pt x="165767" y="7783"/>
                  <a:pt x="416569" y="0"/>
                </a:cubicBezTo>
                <a:cubicBezTo>
                  <a:pt x="704145" y="12108"/>
                  <a:pt x="828623" y="170584"/>
                  <a:pt x="833138" y="380689"/>
                </a:cubicBezTo>
                <a:cubicBezTo>
                  <a:pt x="784952" y="637994"/>
                  <a:pt x="645636" y="766893"/>
                  <a:pt x="416569" y="761378"/>
                </a:cubicBezTo>
                <a:cubicBezTo>
                  <a:pt x="157762" y="745653"/>
                  <a:pt x="27175" y="603922"/>
                  <a:pt x="0" y="3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1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0972BF6-2A2E-8D4E-99E9-CD1ACB6C13AD}"/>
              </a:ext>
            </a:extLst>
          </p:cNvPr>
          <p:cNvSpPr/>
          <p:nvPr/>
        </p:nvSpPr>
        <p:spPr>
          <a:xfrm>
            <a:off x="8320367" y="1754279"/>
            <a:ext cx="833137" cy="761377"/>
          </a:xfrm>
          <a:custGeom>
            <a:avLst/>
            <a:gdLst>
              <a:gd name="connsiteX0" fmla="*/ 0 w 833137"/>
              <a:gd name="connsiteY0" fmla="*/ 380689 h 761377"/>
              <a:gd name="connsiteX1" fmla="*/ 416569 w 833137"/>
              <a:gd name="connsiteY1" fmla="*/ 0 h 761377"/>
              <a:gd name="connsiteX2" fmla="*/ 833138 w 833137"/>
              <a:gd name="connsiteY2" fmla="*/ 380689 h 761377"/>
              <a:gd name="connsiteX3" fmla="*/ 416569 w 833137"/>
              <a:gd name="connsiteY3" fmla="*/ 761378 h 761377"/>
              <a:gd name="connsiteX4" fmla="*/ 0 w 833137"/>
              <a:gd name="connsiteY4" fmla="*/ 380689 h 76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137" h="761377" fill="none" extrusionOk="0">
                <a:moveTo>
                  <a:pt x="0" y="380689"/>
                </a:moveTo>
                <a:cubicBezTo>
                  <a:pt x="47564" y="176083"/>
                  <a:pt x="202734" y="-33401"/>
                  <a:pt x="416569" y="0"/>
                </a:cubicBezTo>
                <a:cubicBezTo>
                  <a:pt x="623697" y="-3513"/>
                  <a:pt x="824670" y="178413"/>
                  <a:pt x="833138" y="380689"/>
                </a:cubicBezTo>
                <a:cubicBezTo>
                  <a:pt x="828127" y="543154"/>
                  <a:pt x="641243" y="768869"/>
                  <a:pt x="416569" y="761378"/>
                </a:cubicBezTo>
                <a:cubicBezTo>
                  <a:pt x="207359" y="773053"/>
                  <a:pt x="53593" y="603824"/>
                  <a:pt x="0" y="380689"/>
                </a:cubicBezTo>
                <a:close/>
              </a:path>
              <a:path w="833137" h="761377" stroke="0" extrusionOk="0">
                <a:moveTo>
                  <a:pt x="0" y="380689"/>
                </a:moveTo>
                <a:cubicBezTo>
                  <a:pt x="-8114" y="165435"/>
                  <a:pt x="165767" y="7783"/>
                  <a:pt x="416569" y="0"/>
                </a:cubicBezTo>
                <a:cubicBezTo>
                  <a:pt x="704145" y="12108"/>
                  <a:pt x="828623" y="170584"/>
                  <a:pt x="833138" y="380689"/>
                </a:cubicBezTo>
                <a:cubicBezTo>
                  <a:pt x="784952" y="637994"/>
                  <a:pt x="645636" y="766893"/>
                  <a:pt x="416569" y="761378"/>
                </a:cubicBezTo>
                <a:cubicBezTo>
                  <a:pt x="157762" y="745653"/>
                  <a:pt x="27175" y="603922"/>
                  <a:pt x="0" y="3806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  <a:latin typeface="Gaegu" pitchFamily="2" charset="0"/>
                <a:ea typeface="Gaegu" pitchFamily="2" charset="0"/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4856802-E30D-2748-85CD-5C3C2D10C8CA}"/>
              </a:ext>
            </a:extLst>
          </p:cNvPr>
          <p:cNvSpPr txBox="1"/>
          <p:nvPr/>
        </p:nvSpPr>
        <p:spPr>
          <a:xfrm>
            <a:off x="1531929" y="3275879"/>
            <a:ext cx="4329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69C125-BA8C-CD48-B75D-1CEF0CB3F51B}"/>
              </a:ext>
            </a:extLst>
          </p:cNvPr>
          <p:cNvSpPr txBox="1"/>
          <p:nvPr/>
        </p:nvSpPr>
        <p:spPr>
          <a:xfrm>
            <a:off x="6572403" y="3286172"/>
            <a:ext cx="4329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>
                <a:latin typeface="Gaegu" pitchFamily="2" charset="0"/>
                <a:ea typeface="Gaegu" pitchFamily="2" charset="0"/>
              </a:rPr>
              <a:t>Inicio de tu trabajo. Ingresa en estos apartados tu texto y toda tu información. Recuerda que los párrafos a continuación son simplemente como ejemplo.</a:t>
            </a:r>
          </a:p>
        </p:txBody>
      </p:sp>
    </p:spTree>
    <p:extLst>
      <p:ext uri="{BB962C8B-B14F-4D97-AF65-F5344CB8AC3E}">
        <p14:creationId xmlns:p14="http://schemas.microsoft.com/office/powerpoint/2010/main" val="3435013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776</Words>
  <Application>Microsoft Macintosh PowerPoint</Application>
  <PresentationFormat>Panorámica</PresentationFormat>
  <Paragraphs>87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Fontnya Ineth</vt:lpstr>
      <vt:lpstr>Gaegu</vt:lpstr>
      <vt:lpstr>Jojoba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Microsoft Office User</dc:creator>
  <cp:keywords/>
  <dc:description/>
  <cp:lastModifiedBy>Microsoft Office User</cp:lastModifiedBy>
  <cp:revision>12</cp:revision>
  <dcterms:created xsi:type="dcterms:W3CDTF">2022-01-30T17:35:56Z</dcterms:created>
  <dcterms:modified xsi:type="dcterms:W3CDTF">2022-01-31T04:41:31Z</dcterms:modified>
  <cp:category/>
</cp:coreProperties>
</file>